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4"/>
  </p:sldMasterIdLst>
  <p:handoutMasterIdLst>
    <p:handoutMasterId r:id="rId22"/>
  </p:handoutMasterIdLst>
  <p:sldIdLst>
    <p:sldId id="256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3" d="100"/>
          <a:sy n="53" d="100"/>
        </p:scale>
        <p:origin x="292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svg"/><Relationship Id="rId1" Type="http://schemas.openxmlformats.org/officeDocument/2006/relationships/image" Target="../media/image3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09B96A-FD7A-4A87-A5AA-A8B0311FF79D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F0160FA6-4086-41C3-8DA6-AFDF147C3C32}">
      <dgm:prSet phldrT="[Texte]"/>
      <dgm:spPr/>
      <dgm:t>
        <a:bodyPr/>
        <a:lstStyle/>
        <a:p>
          <a:r>
            <a:rPr lang="fr-FR"/>
            <a:t>Hello</a:t>
          </a:r>
          <a:endParaRPr lang="fr-FR" dirty="0"/>
        </a:p>
      </dgm:t>
    </dgm:pt>
    <dgm:pt modelId="{628D8323-F470-4AAC-BE5F-90A77073557F}" type="parTrans" cxnId="{E8B103F6-D8CC-4271-A75D-B2FF0775CB8C}">
      <dgm:prSet/>
      <dgm:spPr/>
      <dgm:t>
        <a:bodyPr/>
        <a:lstStyle/>
        <a:p>
          <a:endParaRPr lang="fr-FR"/>
        </a:p>
      </dgm:t>
    </dgm:pt>
    <dgm:pt modelId="{5E2EBD92-07A6-4FE5-A938-C5F8C4B395D0}" type="sibTrans" cxnId="{E8B103F6-D8CC-4271-A75D-B2FF0775CB8C}">
      <dgm:prSet/>
      <dgm:spPr/>
      <dgm:t>
        <a:bodyPr/>
        <a:lstStyle/>
        <a:p>
          <a:endParaRPr lang="fr-FR"/>
        </a:p>
      </dgm:t>
    </dgm:pt>
    <dgm:pt modelId="{06DD8EC6-DCF6-4584-A87C-4676DB728FA9}">
      <dgm:prSet phldrT="[Texte]"/>
      <dgm:spPr/>
      <dgm:t>
        <a:bodyPr/>
        <a:lstStyle/>
        <a:p>
          <a:r>
            <a:rPr lang="fr-FR" dirty="0"/>
            <a:t>Link State </a:t>
          </a:r>
          <a:r>
            <a:rPr lang="fr-FR" dirty="0" err="1"/>
            <a:t>Request</a:t>
          </a:r>
          <a:r>
            <a:rPr lang="fr-FR" dirty="0"/>
            <a:t> (LSR)</a:t>
          </a:r>
        </a:p>
      </dgm:t>
    </dgm:pt>
    <dgm:pt modelId="{400E9149-C35E-45C5-BCF9-C4116A67B44F}" type="parTrans" cxnId="{D315B844-F2BA-4E57-B04F-5348798E7F1A}">
      <dgm:prSet/>
      <dgm:spPr/>
      <dgm:t>
        <a:bodyPr/>
        <a:lstStyle/>
        <a:p>
          <a:endParaRPr lang="fr-FR"/>
        </a:p>
      </dgm:t>
    </dgm:pt>
    <dgm:pt modelId="{2A038FFB-DB13-4DF1-960E-F520130AD63C}" type="sibTrans" cxnId="{D315B844-F2BA-4E57-B04F-5348798E7F1A}">
      <dgm:prSet/>
      <dgm:spPr/>
      <dgm:t>
        <a:bodyPr/>
        <a:lstStyle/>
        <a:p>
          <a:endParaRPr lang="fr-FR"/>
        </a:p>
      </dgm:t>
    </dgm:pt>
    <dgm:pt modelId="{AFFAD69A-ED0D-4B4B-ADCB-F99DD98B0B89}">
      <dgm:prSet phldrT="[Texte]"/>
      <dgm:spPr/>
      <dgm:t>
        <a:bodyPr/>
        <a:lstStyle/>
        <a:p>
          <a:r>
            <a:rPr lang="fr-FR" dirty="0"/>
            <a:t>Link State Update (LSU)</a:t>
          </a:r>
        </a:p>
      </dgm:t>
    </dgm:pt>
    <dgm:pt modelId="{FD802C6A-6520-4C26-9396-C37956A6118C}" type="parTrans" cxnId="{0510E74D-F9A3-4266-8283-8CD99F669A30}">
      <dgm:prSet/>
      <dgm:spPr/>
      <dgm:t>
        <a:bodyPr/>
        <a:lstStyle/>
        <a:p>
          <a:endParaRPr lang="fr-FR"/>
        </a:p>
      </dgm:t>
    </dgm:pt>
    <dgm:pt modelId="{A5D4D3CE-801B-4A1C-8C06-23D1298C9B5B}" type="sibTrans" cxnId="{0510E74D-F9A3-4266-8283-8CD99F669A30}">
      <dgm:prSet/>
      <dgm:spPr/>
      <dgm:t>
        <a:bodyPr/>
        <a:lstStyle/>
        <a:p>
          <a:endParaRPr lang="fr-FR"/>
        </a:p>
      </dgm:t>
    </dgm:pt>
    <dgm:pt modelId="{6AD19678-DDAC-4CC6-9191-E4D25863BE39}">
      <dgm:prSet phldrT="[Texte]"/>
      <dgm:spPr/>
      <dgm:t>
        <a:bodyPr/>
        <a:lstStyle/>
        <a:p>
          <a:r>
            <a:rPr lang="fr-FR" dirty="0"/>
            <a:t>Link State </a:t>
          </a:r>
          <a:r>
            <a:rPr lang="fr-FR" dirty="0" err="1"/>
            <a:t>Acknowledgment</a:t>
          </a:r>
          <a:r>
            <a:rPr lang="fr-FR" dirty="0"/>
            <a:t> (</a:t>
          </a:r>
          <a:r>
            <a:rPr lang="fr-FR" dirty="0" err="1"/>
            <a:t>LSAck</a:t>
          </a:r>
          <a:r>
            <a:rPr lang="fr-FR" dirty="0"/>
            <a:t>)</a:t>
          </a:r>
        </a:p>
      </dgm:t>
    </dgm:pt>
    <dgm:pt modelId="{44D529D1-F430-40B8-A94F-590214045231}" type="parTrans" cxnId="{0B079AFF-08D3-4B15-AF65-D73117FD9219}">
      <dgm:prSet/>
      <dgm:spPr/>
      <dgm:t>
        <a:bodyPr/>
        <a:lstStyle/>
        <a:p>
          <a:endParaRPr lang="fr-FR"/>
        </a:p>
      </dgm:t>
    </dgm:pt>
    <dgm:pt modelId="{C15588AD-213C-4472-A7A5-2D96FFABED69}" type="sibTrans" cxnId="{0B079AFF-08D3-4B15-AF65-D73117FD9219}">
      <dgm:prSet/>
      <dgm:spPr/>
      <dgm:t>
        <a:bodyPr/>
        <a:lstStyle/>
        <a:p>
          <a:endParaRPr lang="fr-FR"/>
        </a:p>
      </dgm:t>
    </dgm:pt>
    <dgm:pt modelId="{84AF56FE-4A65-43D2-8E53-134DE0ED09FA}">
      <dgm:prSet phldrT="[Texte]"/>
      <dgm:spPr/>
      <dgm:t>
        <a:bodyPr/>
        <a:lstStyle/>
        <a:p>
          <a:r>
            <a:rPr lang="fr-FR" dirty="0" err="1"/>
            <a:t>Database</a:t>
          </a:r>
          <a:r>
            <a:rPr lang="fr-FR" dirty="0"/>
            <a:t> Description (DBD)</a:t>
          </a:r>
        </a:p>
      </dgm:t>
    </dgm:pt>
    <dgm:pt modelId="{96A5744D-7A17-413F-B6CE-C855A1C1D30B}" type="sibTrans" cxnId="{0C913CC7-DE70-4E45-A250-2D0311AEA813}">
      <dgm:prSet/>
      <dgm:spPr/>
      <dgm:t>
        <a:bodyPr/>
        <a:lstStyle/>
        <a:p>
          <a:endParaRPr lang="fr-FR"/>
        </a:p>
      </dgm:t>
    </dgm:pt>
    <dgm:pt modelId="{C5109EE2-57BA-41FA-83BC-D85033871A01}" type="parTrans" cxnId="{0C913CC7-DE70-4E45-A250-2D0311AEA813}">
      <dgm:prSet/>
      <dgm:spPr/>
      <dgm:t>
        <a:bodyPr/>
        <a:lstStyle/>
        <a:p>
          <a:endParaRPr lang="fr-FR"/>
        </a:p>
      </dgm:t>
    </dgm:pt>
    <dgm:pt modelId="{EDF457D4-B49A-4E56-81BD-C9F3A844766F}" type="pres">
      <dgm:prSet presAssocID="{F909B96A-FD7A-4A87-A5AA-A8B0311FF79D}" presName="diagram" presStyleCnt="0">
        <dgm:presLayoutVars>
          <dgm:dir/>
          <dgm:resizeHandles val="exact"/>
        </dgm:presLayoutVars>
      </dgm:prSet>
      <dgm:spPr/>
    </dgm:pt>
    <dgm:pt modelId="{D9929FBC-FDDC-47B0-8EA5-3FE6B6CB26C9}" type="pres">
      <dgm:prSet presAssocID="{F0160FA6-4086-41C3-8DA6-AFDF147C3C32}" presName="node" presStyleLbl="node1" presStyleIdx="0" presStyleCnt="5">
        <dgm:presLayoutVars>
          <dgm:bulletEnabled val="1"/>
        </dgm:presLayoutVars>
      </dgm:prSet>
      <dgm:spPr/>
    </dgm:pt>
    <dgm:pt modelId="{3E3063FE-9565-4248-88E7-881E87DCB233}" type="pres">
      <dgm:prSet presAssocID="{5E2EBD92-07A6-4FE5-A938-C5F8C4B395D0}" presName="sibTrans" presStyleCnt="0"/>
      <dgm:spPr/>
    </dgm:pt>
    <dgm:pt modelId="{3EF3467A-6BCB-4E8A-8148-86DE765C7B7C}" type="pres">
      <dgm:prSet presAssocID="{84AF56FE-4A65-43D2-8E53-134DE0ED09FA}" presName="node" presStyleLbl="node1" presStyleIdx="1" presStyleCnt="5">
        <dgm:presLayoutVars>
          <dgm:bulletEnabled val="1"/>
        </dgm:presLayoutVars>
      </dgm:prSet>
      <dgm:spPr/>
    </dgm:pt>
    <dgm:pt modelId="{DE7AACE1-9CE2-4846-A497-E863E4F95AD5}" type="pres">
      <dgm:prSet presAssocID="{96A5744D-7A17-413F-B6CE-C855A1C1D30B}" presName="sibTrans" presStyleCnt="0"/>
      <dgm:spPr/>
    </dgm:pt>
    <dgm:pt modelId="{AAECD2A4-8108-4F77-AC7E-787C9CA1DE23}" type="pres">
      <dgm:prSet presAssocID="{06DD8EC6-DCF6-4584-A87C-4676DB728FA9}" presName="node" presStyleLbl="node1" presStyleIdx="2" presStyleCnt="5">
        <dgm:presLayoutVars>
          <dgm:bulletEnabled val="1"/>
        </dgm:presLayoutVars>
      </dgm:prSet>
      <dgm:spPr/>
    </dgm:pt>
    <dgm:pt modelId="{071339E2-BCAE-4F6C-A892-99B637D87D97}" type="pres">
      <dgm:prSet presAssocID="{2A038FFB-DB13-4DF1-960E-F520130AD63C}" presName="sibTrans" presStyleCnt="0"/>
      <dgm:spPr/>
    </dgm:pt>
    <dgm:pt modelId="{7B88B816-1EC3-427A-8998-F2AB762110D4}" type="pres">
      <dgm:prSet presAssocID="{AFFAD69A-ED0D-4B4B-ADCB-F99DD98B0B89}" presName="node" presStyleLbl="node1" presStyleIdx="3" presStyleCnt="5">
        <dgm:presLayoutVars>
          <dgm:bulletEnabled val="1"/>
        </dgm:presLayoutVars>
      </dgm:prSet>
      <dgm:spPr/>
    </dgm:pt>
    <dgm:pt modelId="{AD2523C7-61CD-466D-9C31-F6D3F60B3744}" type="pres">
      <dgm:prSet presAssocID="{A5D4D3CE-801B-4A1C-8C06-23D1298C9B5B}" presName="sibTrans" presStyleCnt="0"/>
      <dgm:spPr/>
    </dgm:pt>
    <dgm:pt modelId="{E66EF1CA-D63F-46A3-BCF8-B1927BE5AAFB}" type="pres">
      <dgm:prSet presAssocID="{6AD19678-DDAC-4CC6-9191-E4D25863BE39}" presName="node" presStyleLbl="node1" presStyleIdx="4" presStyleCnt="5">
        <dgm:presLayoutVars>
          <dgm:bulletEnabled val="1"/>
        </dgm:presLayoutVars>
      </dgm:prSet>
      <dgm:spPr/>
    </dgm:pt>
  </dgm:ptLst>
  <dgm:cxnLst>
    <dgm:cxn modelId="{74166F05-7C17-492C-88BA-44CC901FFDAB}" type="presOf" srcId="{F909B96A-FD7A-4A87-A5AA-A8B0311FF79D}" destId="{EDF457D4-B49A-4E56-81BD-C9F3A844766F}" srcOrd="0" destOrd="0" presId="urn:microsoft.com/office/officeart/2005/8/layout/default"/>
    <dgm:cxn modelId="{9FCE0F5C-C622-4A1E-A9F1-A0977B5B1890}" type="presOf" srcId="{6AD19678-DDAC-4CC6-9191-E4D25863BE39}" destId="{E66EF1CA-D63F-46A3-BCF8-B1927BE5AAFB}" srcOrd="0" destOrd="0" presId="urn:microsoft.com/office/officeart/2005/8/layout/default"/>
    <dgm:cxn modelId="{D315B844-F2BA-4E57-B04F-5348798E7F1A}" srcId="{F909B96A-FD7A-4A87-A5AA-A8B0311FF79D}" destId="{06DD8EC6-DCF6-4584-A87C-4676DB728FA9}" srcOrd="2" destOrd="0" parTransId="{400E9149-C35E-45C5-BCF9-C4116A67B44F}" sibTransId="{2A038FFB-DB13-4DF1-960E-F520130AD63C}"/>
    <dgm:cxn modelId="{4EA64E68-33A6-4A6A-A5BE-D55DC8533E8B}" type="presOf" srcId="{84AF56FE-4A65-43D2-8E53-134DE0ED09FA}" destId="{3EF3467A-6BCB-4E8A-8148-86DE765C7B7C}" srcOrd="0" destOrd="0" presId="urn:microsoft.com/office/officeart/2005/8/layout/default"/>
    <dgm:cxn modelId="{0510E74D-F9A3-4266-8283-8CD99F669A30}" srcId="{F909B96A-FD7A-4A87-A5AA-A8B0311FF79D}" destId="{AFFAD69A-ED0D-4B4B-ADCB-F99DD98B0B89}" srcOrd="3" destOrd="0" parTransId="{FD802C6A-6520-4C26-9396-C37956A6118C}" sibTransId="{A5D4D3CE-801B-4A1C-8C06-23D1298C9B5B}"/>
    <dgm:cxn modelId="{375A27A5-01D2-483A-A49A-B6FC9E19FBF2}" type="presOf" srcId="{06DD8EC6-DCF6-4584-A87C-4676DB728FA9}" destId="{AAECD2A4-8108-4F77-AC7E-787C9CA1DE23}" srcOrd="0" destOrd="0" presId="urn:microsoft.com/office/officeart/2005/8/layout/default"/>
    <dgm:cxn modelId="{3155C9B7-A87C-4E2C-A03B-E53C6C7B780C}" type="presOf" srcId="{F0160FA6-4086-41C3-8DA6-AFDF147C3C32}" destId="{D9929FBC-FDDC-47B0-8EA5-3FE6B6CB26C9}" srcOrd="0" destOrd="0" presId="urn:microsoft.com/office/officeart/2005/8/layout/default"/>
    <dgm:cxn modelId="{0C913CC7-DE70-4E45-A250-2D0311AEA813}" srcId="{F909B96A-FD7A-4A87-A5AA-A8B0311FF79D}" destId="{84AF56FE-4A65-43D2-8E53-134DE0ED09FA}" srcOrd="1" destOrd="0" parTransId="{C5109EE2-57BA-41FA-83BC-D85033871A01}" sibTransId="{96A5744D-7A17-413F-B6CE-C855A1C1D30B}"/>
    <dgm:cxn modelId="{B4713AC8-2579-4299-88E6-D799DE28A090}" type="presOf" srcId="{AFFAD69A-ED0D-4B4B-ADCB-F99DD98B0B89}" destId="{7B88B816-1EC3-427A-8998-F2AB762110D4}" srcOrd="0" destOrd="0" presId="urn:microsoft.com/office/officeart/2005/8/layout/default"/>
    <dgm:cxn modelId="{E8B103F6-D8CC-4271-A75D-B2FF0775CB8C}" srcId="{F909B96A-FD7A-4A87-A5AA-A8B0311FF79D}" destId="{F0160FA6-4086-41C3-8DA6-AFDF147C3C32}" srcOrd="0" destOrd="0" parTransId="{628D8323-F470-4AAC-BE5F-90A77073557F}" sibTransId="{5E2EBD92-07A6-4FE5-A938-C5F8C4B395D0}"/>
    <dgm:cxn modelId="{0B079AFF-08D3-4B15-AF65-D73117FD9219}" srcId="{F909B96A-FD7A-4A87-A5AA-A8B0311FF79D}" destId="{6AD19678-DDAC-4CC6-9191-E4D25863BE39}" srcOrd="4" destOrd="0" parTransId="{44D529D1-F430-40B8-A94F-590214045231}" sibTransId="{C15588AD-213C-4472-A7A5-2D96FFABED69}"/>
    <dgm:cxn modelId="{5E8F8360-6C3D-461F-9ADB-94C9ECAD5A02}" type="presParOf" srcId="{EDF457D4-B49A-4E56-81BD-C9F3A844766F}" destId="{D9929FBC-FDDC-47B0-8EA5-3FE6B6CB26C9}" srcOrd="0" destOrd="0" presId="urn:microsoft.com/office/officeart/2005/8/layout/default"/>
    <dgm:cxn modelId="{0B614901-B517-496E-847C-CC4C3CB6097B}" type="presParOf" srcId="{EDF457D4-B49A-4E56-81BD-C9F3A844766F}" destId="{3E3063FE-9565-4248-88E7-881E87DCB233}" srcOrd="1" destOrd="0" presId="urn:microsoft.com/office/officeart/2005/8/layout/default"/>
    <dgm:cxn modelId="{15A231EE-8E9A-4D07-99F5-A31FF0B3F7B9}" type="presParOf" srcId="{EDF457D4-B49A-4E56-81BD-C9F3A844766F}" destId="{3EF3467A-6BCB-4E8A-8148-86DE765C7B7C}" srcOrd="2" destOrd="0" presId="urn:microsoft.com/office/officeart/2005/8/layout/default"/>
    <dgm:cxn modelId="{7E165FDC-CE92-4AC2-8CDA-E01926164DF6}" type="presParOf" srcId="{EDF457D4-B49A-4E56-81BD-C9F3A844766F}" destId="{DE7AACE1-9CE2-4846-A497-E863E4F95AD5}" srcOrd="3" destOrd="0" presId="urn:microsoft.com/office/officeart/2005/8/layout/default"/>
    <dgm:cxn modelId="{66042000-BEF1-4B1C-9BC9-D50080897BD9}" type="presParOf" srcId="{EDF457D4-B49A-4E56-81BD-C9F3A844766F}" destId="{AAECD2A4-8108-4F77-AC7E-787C9CA1DE23}" srcOrd="4" destOrd="0" presId="urn:microsoft.com/office/officeart/2005/8/layout/default"/>
    <dgm:cxn modelId="{86D5613F-9D85-45CD-B8F9-7C6C5AA982BD}" type="presParOf" srcId="{EDF457D4-B49A-4E56-81BD-C9F3A844766F}" destId="{071339E2-BCAE-4F6C-A892-99B637D87D97}" srcOrd="5" destOrd="0" presId="urn:microsoft.com/office/officeart/2005/8/layout/default"/>
    <dgm:cxn modelId="{F3E78D8D-71F1-4237-9ACB-67B111C30F24}" type="presParOf" srcId="{EDF457D4-B49A-4E56-81BD-C9F3A844766F}" destId="{7B88B816-1EC3-427A-8998-F2AB762110D4}" srcOrd="6" destOrd="0" presId="urn:microsoft.com/office/officeart/2005/8/layout/default"/>
    <dgm:cxn modelId="{459C1A36-1B87-4056-A612-BF23DB65424E}" type="presParOf" srcId="{EDF457D4-B49A-4E56-81BD-C9F3A844766F}" destId="{AD2523C7-61CD-466D-9C31-F6D3F60B3744}" srcOrd="7" destOrd="0" presId="urn:microsoft.com/office/officeart/2005/8/layout/default"/>
    <dgm:cxn modelId="{5D752339-1753-4966-B848-EB24E85B2752}" type="presParOf" srcId="{EDF457D4-B49A-4E56-81BD-C9F3A844766F}" destId="{E66EF1CA-D63F-46A3-BCF8-B1927BE5AAFB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59682B-BFBD-4F20-8B32-CA59B032BD59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FA9017D4-EC82-4629-A92E-7E090B18FD78}">
      <dgm:prSet phldrT="[Texte]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fr-FR" dirty="0"/>
            <a:t>Convergence rapide en cas de panne réseau.</a:t>
          </a:r>
        </a:p>
      </dgm:t>
    </dgm:pt>
    <dgm:pt modelId="{A78836E7-A7F0-4063-ACDA-1697C71475CF}" type="parTrans" cxnId="{56A0E4C7-1FA0-453D-BDCB-424BE25AECE2}">
      <dgm:prSet/>
      <dgm:spPr/>
      <dgm:t>
        <a:bodyPr/>
        <a:lstStyle/>
        <a:p>
          <a:endParaRPr lang="fr-FR"/>
        </a:p>
      </dgm:t>
    </dgm:pt>
    <dgm:pt modelId="{1B26B510-DAA9-4617-88BB-63AD09D66F69}" type="sibTrans" cxnId="{56A0E4C7-1FA0-453D-BDCB-424BE25AECE2}">
      <dgm:prSet/>
      <dgm:spPr/>
      <dgm:t>
        <a:bodyPr/>
        <a:lstStyle/>
        <a:p>
          <a:endParaRPr lang="fr-FR"/>
        </a:p>
      </dgm:t>
    </dgm:pt>
    <dgm:pt modelId="{0A52C3BA-0008-4E8D-82AB-5C43D8B67668}">
      <dgm:prSet phldrT="[Texte]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fr-FR" dirty="0"/>
            <a:t>Prise en charge de </a:t>
          </a:r>
          <a:r>
            <a:rPr lang="fr-FR" b="1" dirty="0"/>
            <a:t>routage sans classe</a:t>
          </a:r>
          <a:r>
            <a:rPr lang="fr-FR" dirty="0"/>
            <a:t> (CIDR).</a:t>
          </a:r>
        </a:p>
      </dgm:t>
    </dgm:pt>
    <dgm:pt modelId="{C9084DA5-1961-49F1-AAF0-EC3CF365698A}" type="parTrans" cxnId="{D351A0B3-66D2-4090-B70C-E44C88E573C9}">
      <dgm:prSet/>
      <dgm:spPr/>
      <dgm:t>
        <a:bodyPr/>
        <a:lstStyle/>
        <a:p>
          <a:endParaRPr lang="fr-FR"/>
        </a:p>
      </dgm:t>
    </dgm:pt>
    <dgm:pt modelId="{B182DE29-11ED-4824-B601-FED85DCFC712}" type="sibTrans" cxnId="{D351A0B3-66D2-4090-B70C-E44C88E573C9}">
      <dgm:prSet/>
      <dgm:spPr/>
      <dgm:t>
        <a:bodyPr/>
        <a:lstStyle/>
        <a:p>
          <a:endParaRPr lang="fr-FR"/>
        </a:p>
      </dgm:t>
    </dgm:pt>
    <dgm:pt modelId="{E0E39236-C3C8-44FE-AD89-38274E808EC4}">
      <dgm:prSet phldrT="[Texte]"/>
      <dgm:spPr/>
      <dgm:t>
        <a:bodyPr/>
        <a:lstStyle/>
        <a:p>
          <a:pPr>
            <a:buSzPts val="1000"/>
            <a:buFont typeface="Symbol" panose="05050102010706020507" pitchFamily="18" charset="2"/>
            <a:buChar char=""/>
          </a:pPr>
          <a:r>
            <a:rPr lang="fr-FR" dirty="0"/>
            <a:t>Gestion efficace des </a:t>
          </a:r>
          <a:r>
            <a:rPr lang="fr-FR" b="1" dirty="0"/>
            <a:t>ressources réseau</a:t>
          </a:r>
          <a:r>
            <a:rPr lang="fr-FR" dirty="0"/>
            <a:t> via des coûts de liens.</a:t>
          </a:r>
        </a:p>
      </dgm:t>
    </dgm:pt>
    <dgm:pt modelId="{98719C62-26E8-4A78-821A-D91EAEE9AABB}" type="parTrans" cxnId="{91CAD97E-9B49-41DF-B987-5206690AAE96}">
      <dgm:prSet/>
      <dgm:spPr/>
      <dgm:t>
        <a:bodyPr/>
        <a:lstStyle/>
        <a:p>
          <a:endParaRPr lang="fr-FR"/>
        </a:p>
      </dgm:t>
    </dgm:pt>
    <dgm:pt modelId="{49FA0F33-CB0D-43C4-ACFF-BF3A4BFF00BD}" type="sibTrans" cxnId="{91CAD97E-9B49-41DF-B987-5206690AAE96}">
      <dgm:prSet/>
      <dgm:spPr/>
      <dgm:t>
        <a:bodyPr/>
        <a:lstStyle/>
        <a:p>
          <a:endParaRPr lang="fr-FR"/>
        </a:p>
      </dgm:t>
    </dgm:pt>
    <dgm:pt modelId="{9F211D96-4889-4700-86D5-BBF0B6B604EB}" type="pres">
      <dgm:prSet presAssocID="{FC59682B-BFBD-4F20-8B32-CA59B032BD59}" presName="Name0" presStyleCnt="0">
        <dgm:presLayoutVars>
          <dgm:dir/>
          <dgm:resizeHandles val="exact"/>
        </dgm:presLayoutVars>
      </dgm:prSet>
      <dgm:spPr/>
    </dgm:pt>
    <dgm:pt modelId="{C39FC0B7-C48A-430D-95E4-0BCF3475C389}" type="pres">
      <dgm:prSet presAssocID="{FA9017D4-EC82-4629-A92E-7E090B18FD78}" presName="composite" presStyleCnt="0"/>
      <dgm:spPr/>
    </dgm:pt>
    <dgm:pt modelId="{040821FC-A218-4985-AF23-256EF897F09D}" type="pres">
      <dgm:prSet presAssocID="{FA9017D4-EC82-4629-A92E-7E090B18FD78}" presName="rect1" presStyleLbl="trAlignAcc1" presStyleIdx="0" presStyleCnt="3">
        <dgm:presLayoutVars>
          <dgm:bulletEnabled val="1"/>
        </dgm:presLayoutVars>
      </dgm:prSet>
      <dgm:spPr/>
    </dgm:pt>
    <dgm:pt modelId="{96F1B3E8-D61B-45D9-895A-A6246FBC6DCA}" type="pres">
      <dgm:prSet presAssocID="{FA9017D4-EC82-4629-A92E-7E090B18FD78}" presName="rect2" presStyleLbl="fgImgPlac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25000" r="-25000"/>
          </a:stretch>
        </a:blipFill>
      </dgm:spPr>
    </dgm:pt>
    <dgm:pt modelId="{58FA27B9-9319-4E6F-BD28-41183627EC4A}" type="pres">
      <dgm:prSet presAssocID="{1B26B510-DAA9-4617-88BB-63AD09D66F69}" presName="sibTrans" presStyleCnt="0"/>
      <dgm:spPr/>
    </dgm:pt>
    <dgm:pt modelId="{1F598706-C8A5-4ACF-986A-925E57D95D53}" type="pres">
      <dgm:prSet presAssocID="{0A52C3BA-0008-4E8D-82AB-5C43D8B67668}" presName="composite" presStyleCnt="0"/>
      <dgm:spPr/>
    </dgm:pt>
    <dgm:pt modelId="{D6128992-0F32-4C16-B4FB-53341248DDCF}" type="pres">
      <dgm:prSet presAssocID="{0A52C3BA-0008-4E8D-82AB-5C43D8B67668}" presName="rect1" presStyleLbl="trAlignAcc1" presStyleIdx="1" presStyleCnt="3">
        <dgm:presLayoutVars>
          <dgm:bulletEnabled val="1"/>
        </dgm:presLayoutVars>
      </dgm:prSet>
      <dgm:spPr/>
    </dgm:pt>
    <dgm:pt modelId="{5F76538C-3656-479A-B2AE-ACEAA6D2C642}" type="pres">
      <dgm:prSet presAssocID="{0A52C3BA-0008-4E8D-82AB-5C43D8B67668}" presName="rect2" presStyleLbl="fgImgPlace1" presStyleIdx="1" presStyleCnt="3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8EFBFF56-2765-4814-9BC8-827E539CA649}" type="pres">
      <dgm:prSet presAssocID="{B182DE29-11ED-4824-B601-FED85DCFC712}" presName="sibTrans" presStyleCnt="0"/>
      <dgm:spPr/>
    </dgm:pt>
    <dgm:pt modelId="{73C09DD8-3BE7-4B14-9380-54D6845CE2CE}" type="pres">
      <dgm:prSet presAssocID="{E0E39236-C3C8-44FE-AD89-38274E808EC4}" presName="composite" presStyleCnt="0"/>
      <dgm:spPr/>
    </dgm:pt>
    <dgm:pt modelId="{A317C35B-0D00-4C21-875E-185D3CE364BC}" type="pres">
      <dgm:prSet presAssocID="{E0E39236-C3C8-44FE-AD89-38274E808EC4}" presName="rect1" presStyleLbl="trAlignAcc1" presStyleIdx="2" presStyleCnt="3">
        <dgm:presLayoutVars>
          <dgm:bulletEnabled val="1"/>
        </dgm:presLayoutVars>
      </dgm:prSet>
      <dgm:spPr/>
    </dgm:pt>
    <dgm:pt modelId="{B6FEDBA6-5F62-4575-845B-7A415DD675BE}" type="pres">
      <dgm:prSet presAssocID="{E0E39236-C3C8-44FE-AD89-38274E808EC4}" presName="rect2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/>
          </a:stretch>
        </a:blipFill>
      </dgm:spPr>
    </dgm:pt>
  </dgm:ptLst>
  <dgm:cxnLst>
    <dgm:cxn modelId="{6770EA05-07CD-4448-82DC-3E5CC1AB42CE}" type="presOf" srcId="{E0E39236-C3C8-44FE-AD89-38274E808EC4}" destId="{A317C35B-0D00-4C21-875E-185D3CE364BC}" srcOrd="0" destOrd="0" presId="urn:microsoft.com/office/officeart/2008/layout/PictureStrips"/>
    <dgm:cxn modelId="{91CAD97E-9B49-41DF-B987-5206690AAE96}" srcId="{FC59682B-BFBD-4F20-8B32-CA59B032BD59}" destId="{E0E39236-C3C8-44FE-AD89-38274E808EC4}" srcOrd="2" destOrd="0" parTransId="{98719C62-26E8-4A78-821A-D91EAEE9AABB}" sibTransId="{49FA0F33-CB0D-43C4-ACFF-BF3A4BFF00BD}"/>
    <dgm:cxn modelId="{9D079A9B-97FE-4AD3-8CF8-C8209290BCB0}" type="presOf" srcId="{FA9017D4-EC82-4629-A92E-7E090B18FD78}" destId="{040821FC-A218-4985-AF23-256EF897F09D}" srcOrd="0" destOrd="0" presId="urn:microsoft.com/office/officeart/2008/layout/PictureStrips"/>
    <dgm:cxn modelId="{D351A0B3-66D2-4090-B70C-E44C88E573C9}" srcId="{FC59682B-BFBD-4F20-8B32-CA59B032BD59}" destId="{0A52C3BA-0008-4E8D-82AB-5C43D8B67668}" srcOrd="1" destOrd="0" parTransId="{C9084DA5-1961-49F1-AAF0-EC3CF365698A}" sibTransId="{B182DE29-11ED-4824-B601-FED85DCFC712}"/>
    <dgm:cxn modelId="{9EA537B9-9EE4-4B14-BDD4-F30F6B91C6E1}" type="presOf" srcId="{0A52C3BA-0008-4E8D-82AB-5C43D8B67668}" destId="{D6128992-0F32-4C16-B4FB-53341248DDCF}" srcOrd="0" destOrd="0" presId="urn:microsoft.com/office/officeart/2008/layout/PictureStrips"/>
    <dgm:cxn modelId="{56A0E4C7-1FA0-453D-BDCB-424BE25AECE2}" srcId="{FC59682B-BFBD-4F20-8B32-CA59B032BD59}" destId="{FA9017D4-EC82-4629-A92E-7E090B18FD78}" srcOrd="0" destOrd="0" parTransId="{A78836E7-A7F0-4063-ACDA-1697C71475CF}" sibTransId="{1B26B510-DAA9-4617-88BB-63AD09D66F69}"/>
    <dgm:cxn modelId="{0FDAAEFE-19A1-4E72-8A52-710E00AC5045}" type="presOf" srcId="{FC59682B-BFBD-4F20-8B32-CA59B032BD59}" destId="{9F211D96-4889-4700-86D5-BBF0B6B604EB}" srcOrd="0" destOrd="0" presId="urn:microsoft.com/office/officeart/2008/layout/PictureStrips"/>
    <dgm:cxn modelId="{D73E7AAD-D344-4A46-A523-9D9460AC210B}" type="presParOf" srcId="{9F211D96-4889-4700-86D5-BBF0B6B604EB}" destId="{C39FC0B7-C48A-430D-95E4-0BCF3475C389}" srcOrd="0" destOrd="0" presId="urn:microsoft.com/office/officeart/2008/layout/PictureStrips"/>
    <dgm:cxn modelId="{5FD54A68-DA4D-4AFE-B0B6-C7D5EF0B892A}" type="presParOf" srcId="{C39FC0B7-C48A-430D-95E4-0BCF3475C389}" destId="{040821FC-A218-4985-AF23-256EF897F09D}" srcOrd="0" destOrd="0" presId="urn:microsoft.com/office/officeart/2008/layout/PictureStrips"/>
    <dgm:cxn modelId="{E70E4187-E6D2-4872-97FB-C45B19D31F01}" type="presParOf" srcId="{C39FC0B7-C48A-430D-95E4-0BCF3475C389}" destId="{96F1B3E8-D61B-45D9-895A-A6246FBC6DCA}" srcOrd="1" destOrd="0" presId="urn:microsoft.com/office/officeart/2008/layout/PictureStrips"/>
    <dgm:cxn modelId="{E45E6119-D229-45F9-894E-B34575A7FED2}" type="presParOf" srcId="{9F211D96-4889-4700-86D5-BBF0B6B604EB}" destId="{58FA27B9-9319-4E6F-BD28-41183627EC4A}" srcOrd="1" destOrd="0" presId="urn:microsoft.com/office/officeart/2008/layout/PictureStrips"/>
    <dgm:cxn modelId="{5B0E9CFD-28FE-4809-9CB7-21B46F80CF40}" type="presParOf" srcId="{9F211D96-4889-4700-86D5-BBF0B6B604EB}" destId="{1F598706-C8A5-4ACF-986A-925E57D95D53}" srcOrd="2" destOrd="0" presId="urn:microsoft.com/office/officeart/2008/layout/PictureStrips"/>
    <dgm:cxn modelId="{CEFD05D8-8A95-4D0A-B553-3044DD2E2D43}" type="presParOf" srcId="{1F598706-C8A5-4ACF-986A-925E57D95D53}" destId="{D6128992-0F32-4C16-B4FB-53341248DDCF}" srcOrd="0" destOrd="0" presId="urn:microsoft.com/office/officeart/2008/layout/PictureStrips"/>
    <dgm:cxn modelId="{303C8B26-6389-402E-BDCE-A2968137052C}" type="presParOf" srcId="{1F598706-C8A5-4ACF-986A-925E57D95D53}" destId="{5F76538C-3656-479A-B2AE-ACEAA6D2C642}" srcOrd="1" destOrd="0" presId="urn:microsoft.com/office/officeart/2008/layout/PictureStrips"/>
    <dgm:cxn modelId="{399E7FDE-EE0F-4016-ADAE-B5DB35E634E2}" type="presParOf" srcId="{9F211D96-4889-4700-86D5-BBF0B6B604EB}" destId="{8EFBFF56-2765-4814-9BC8-827E539CA649}" srcOrd="3" destOrd="0" presId="urn:microsoft.com/office/officeart/2008/layout/PictureStrips"/>
    <dgm:cxn modelId="{132CB16A-D406-4765-AF9F-A4246491CA81}" type="presParOf" srcId="{9F211D96-4889-4700-86D5-BBF0B6B604EB}" destId="{73C09DD8-3BE7-4B14-9380-54D6845CE2CE}" srcOrd="4" destOrd="0" presId="urn:microsoft.com/office/officeart/2008/layout/PictureStrips"/>
    <dgm:cxn modelId="{BDEBDAE1-8666-4DAA-ACC5-FFDB01353F4F}" type="presParOf" srcId="{73C09DD8-3BE7-4B14-9380-54D6845CE2CE}" destId="{A317C35B-0D00-4C21-875E-185D3CE364BC}" srcOrd="0" destOrd="0" presId="urn:microsoft.com/office/officeart/2008/layout/PictureStrips"/>
    <dgm:cxn modelId="{831DA496-8038-4765-8070-CFF66D16EC84}" type="presParOf" srcId="{73C09DD8-3BE7-4B14-9380-54D6845CE2CE}" destId="{B6FEDBA6-5F62-4575-845B-7A415DD675BE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C3B529E-22E6-4BD3-B958-0409B00B7B4B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9FE5B16C-9147-4076-A0F3-80F4CACA01CF}">
      <dgm:prSet phldrT="[Texte]"/>
      <dgm:spPr/>
      <dgm:t>
        <a:bodyPr/>
        <a:lstStyle/>
        <a:p>
          <a:r>
            <a:rPr lang="fr-FR" b="1" dirty="0"/>
            <a:t>Complexité</a:t>
          </a:r>
          <a:r>
            <a:rPr lang="fr-FR" dirty="0"/>
            <a:t> de configuration pour les grands réseaux.</a:t>
          </a:r>
        </a:p>
      </dgm:t>
    </dgm:pt>
    <dgm:pt modelId="{104CEF5E-3205-453B-ABD6-2BCD0DD9F0AD}" type="parTrans" cxnId="{23A194B2-6576-4D2F-AE84-4F813E994AF3}">
      <dgm:prSet/>
      <dgm:spPr/>
      <dgm:t>
        <a:bodyPr/>
        <a:lstStyle/>
        <a:p>
          <a:endParaRPr lang="fr-FR"/>
        </a:p>
      </dgm:t>
    </dgm:pt>
    <dgm:pt modelId="{FAD58C39-E70B-409C-AFB1-30F90B9FBC39}" type="sibTrans" cxnId="{23A194B2-6576-4D2F-AE84-4F813E994AF3}">
      <dgm:prSet/>
      <dgm:spPr/>
      <dgm:t>
        <a:bodyPr/>
        <a:lstStyle/>
        <a:p>
          <a:endParaRPr lang="fr-FR"/>
        </a:p>
      </dgm:t>
    </dgm:pt>
    <dgm:pt modelId="{723AEE15-C144-4F03-A7E6-7E4B3BF2CFE6}">
      <dgm:prSet phldrT="[Texte]"/>
      <dgm:spPr/>
      <dgm:t>
        <a:bodyPr/>
        <a:lstStyle/>
        <a:p>
          <a:r>
            <a:rPr lang="fr-FR" dirty="0"/>
            <a:t>Plus gourmand en ressources CPU et mémoire par rapport aux protocoles comme RIP</a:t>
          </a:r>
        </a:p>
      </dgm:t>
    </dgm:pt>
    <dgm:pt modelId="{B30C880A-9C2E-4E53-A935-77E0DB0DAA13}" type="parTrans" cxnId="{B2118A5C-6502-4B9E-9606-2811BDC3EC39}">
      <dgm:prSet/>
      <dgm:spPr/>
      <dgm:t>
        <a:bodyPr/>
        <a:lstStyle/>
        <a:p>
          <a:endParaRPr lang="fr-FR"/>
        </a:p>
      </dgm:t>
    </dgm:pt>
    <dgm:pt modelId="{CB35D627-16EB-4149-B2F2-4A8CF0FCC6CF}" type="sibTrans" cxnId="{B2118A5C-6502-4B9E-9606-2811BDC3EC39}">
      <dgm:prSet/>
      <dgm:spPr/>
      <dgm:t>
        <a:bodyPr/>
        <a:lstStyle/>
        <a:p>
          <a:endParaRPr lang="fr-FR"/>
        </a:p>
      </dgm:t>
    </dgm:pt>
    <dgm:pt modelId="{56C06C73-2C18-40DE-AF7B-38CAD6EAFEC8}">
      <dgm:prSet phldrT="[Texte]"/>
      <dgm:spPr/>
      <dgm:t>
        <a:bodyPr/>
        <a:lstStyle/>
        <a:p>
          <a:r>
            <a:rPr lang="fr-FR" dirty="0"/>
            <a:t>Peut nécessiter une planification réseau avancée pour une utilisation optimale</a:t>
          </a:r>
        </a:p>
      </dgm:t>
    </dgm:pt>
    <dgm:pt modelId="{75663B73-6FFD-4D10-8DA9-0F3568CE095E}" type="parTrans" cxnId="{36869396-2F46-4099-AD53-2F80E49840FD}">
      <dgm:prSet/>
      <dgm:spPr/>
      <dgm:t>
        <a:bodyPr/>
        <a:lstStyle/>
        <a:p>
          <a:endParaRPr lang="fr-FR"/>
        </a:p>
      </dgm:t>
    </dgm:pt>
    <dgm:pt modelId="{15B58AED-2C9F-484B-8E9D-BA769DA285E1}" type="sibTrans" cxnId="{36869396-2F46-4099-AD53-2F80E49840FD}">
      <dgm:prSet/>
      <dgm:spPr/>
      <dgm:t>
        <a:bodyPr/>
        <a:lstStyle/>
        <a:p>
          <a:endParaRPr lang="fr-FR"/>
        </a:p>
      </dgm:t>
    </dgm:pt>
    <dgm:pt modelId="{73609E87-08D8-498F-9C53-D5737F7D0DEE}" type="pres">
      <dgm:prSet presAssocID="{2C3B529E-22E6-4BD3-B958-0409B00B7B4B}" presName="Name0" presStyleCnt="0">
        <dgm:presLayoutVars>
          <dgm:dir/>
          <dgm:resizeHandles val="exact"/>
        </dgm:presLayoutVars>
      </dgm:prSet>
      <dgm:spPr/>
    </dgm:pt>
    <dgm:pt modelId="{E44A7B82-4929-4A0D-9456-4248B2445EBF}" type="pres">
      <dgm:prSet presAssocID="{9FE5B16C-9147-4076-A0F3-80F4CACA01CF}" presName="composite" presStyleCnt="0"/>
      <dgm:spPr/>
    </dgm:pt>
    <dgm:pt modelId="{CE480FE4-6AE8-4148-8721-C4D911C933AF}" type="pres">
      <dgm:prSet presAssocID="{9FE5B16C-9147-4076-A0F3-80F4CACA01CF}" presName="rect1" presStyleLbl="trAlignAcc1" presStyleIdx="0" presStyleCnt="3">
        <dgm:presLayoutVars>
          <dgm:bulletEnabled val="1"/>
        </dgm:presLayoutVars>
      </dgm:prSet>
      <dgm:spPr/>
    </dgm:pt>
    <dgm:pt modelId="{E24D27A6-3C7E-4E79-8581-611C546C737E}" type="pres">
      <dgm:prSet presAssocID="{9FE5B16C-9147-4076-A0F3-80F4CACA01CF}" presName="rect2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1CD91455-4449-4F79-B10F-C0D45BD9AB11}" type="pres">
      <dgm:prSet presAssocID="{FAD58C39-E70B-409C-AFB1-30F90B9FBC39}" presName="sibTrans" presStyleCnt="0"/>
      <dgm:spPr/>
    </dgm:pt>
    <dgm:pt modelId="{0285469A-B824-4CC8-BD2D-E082BCD1589E}" type="pres">
      <dgm:prSet presAssocID="{723AEE15-C144-4F03-A7E6-7E4B3BF2CFE6}" presName="composite" presStyleCnt="0"/>
      <dgm:spPr/>
    </dgm:pt>
    <dgm:pt modelId="{ED8B4BEC-D44B-40F0-BF0E-79BC1C504A9B}" type="pres">
      <dgm:prSet presAssocID="{723AEE15-C144-4F03-A7E6-7E4B3BF2CFE6}" presName="rect1" presStyleLbl="trAlignAcc1" presStyleIdx="1" presStyleCnt="3">
        <dgm:presLayoutVars>
          <dgm:bulletEnabled val="1"/>
        </dgm:presLayoutVars>
      </dgm:prSet>
      <dgm:spPr/>
    </dgm:pt>
    <dgm:pt modelId="{6E1AA846-3F32-4DE2-83A9-42C27F4F054C}" type="pres">
      <dgm:prSet presAssocID="{723AEE15-C144-4F03-A7E6-7E4B3BF2CFE6}" presName="rect2" presStyleLbl="fgImgPlace1" presStyleIdx="1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CEC7204F-B7C4-4375-B0F2-4DEF876BCFC3}" type="pres">
      <dgm:prSet presAssocID="{CB35D627-16EB-4149-B2F2-4A8CF0FCC6CF}" presName="sibTrans" presStyleCnt="0"/>
      <dgm:spPr/>
    </dgm:pt>
    <dgm:pt modelId="{C9D5FA6E-1B7E-4246-8928-724FAB5353B6}" type="pres">
      <dgm:prSet presAssocID="{56C06C73-2C18-40DE-AF7B-38CAD6EAFEC8}" presName="composite" presStyleCnt="0"/>
      <dgm:spPr/>
    </dgm:pt>
    <dgm:pt modelId="{3C9BC463-2708-4A1A-8ECB-0C1B36C43A88}" type="pres">
      <dgm:prSet presAssocID="{56C06C73-2C18-40DE-AF7B-38CAD6EAFEC8}" presName="rect1" presStyleLbl="trAlignAcc1" presStyleIdx="2" presStyleCnt="3">
        <dgm:presLayoutVars>
          <dgm:bulletEnabled val="1"/>
        </dgm:presLayoutVars>
      </dgm:prSet>
      <dgm:spPr/>
    </dgm:pt>
    <dgm:pt modelId="{00C1E338-D91F-439F-B4DC-B9B473D63971}" type="pres">
      <dgm:prSet presAssocID="{56C06C73-2C18-40DE-AF7B-38CAD6EAFEC8}" presName="rect2" presStyleLbl="fgImgPlace1" presStyleIdx="2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</dgm:ptLst>
  <dgm:cxnLst>
    <dgm:cxn modelId="{BD52393B-7F21-4C10-B656-4ABFCA339814}" type="presOf" srcId="{9FE5B16C-9147-4076-A0F3-80F4CACA01CF}" destId="{CE480FE4-6AE8-4148-8721-C4D911C933AF}" srcOrd="0" destOrd="0" presId="urn:microsoft.com/office/officeart/2008/layout/PictureStrips"/>
    <dgm:cxn modelId="{B2118A5C-6502-4B9E-9606-2811BDC3EC39}" srcId="{2C3B529E-22E6-4BD3-B958-0409B00B7B4B}" destId="{723AEE15-C144-4F03-A7E6-7E4B3BF2CFE6}" srcOrd="1" destOrd="0" parTransId="{B30C880A-9C2E-4E53-A935-77E0DB0DAA13}" sibTransId="{CB35D627-16EB-4149-B2F2-4A8CF0FCC6CF}"/>
    <dgm:cxn modelId="{9838E745-512C-4DA8-83AF-935F4DB1B6B9}" type="presOf" srcId="{2C3B529E-22E6-4BD3-B958-0409B00B7B4B}" destId="{73609E87-08D8-498F-9C53-D5737F7D0DEE}" srcOrd="0" destOrd="0" presId="urn:microsoft.com/office/officeart/2008/layout/PictureStrips"/>
    <dgm:cxn modelId="{55B61157-8814-4BE2-BAF1-75C303AE9F76}" type="presOf" srcId="{723AEE15-C144-4F03-A7E6-7E4B3BF2CFE6}" destId="{ED8B4BEC-D44B-40F0-BF0E-79BC1C504A9B}" srcOrd="0" destOrd="0" presId="urn:microsoft.com/office/officeart/2008/layout/PictureStrips"/>
    <dgm:cxn modelId="{36869396-2F46-4099-AD53-2F80E49840FD}" srcId="{2C3B529E-22E6-4BD3-B958-0409B00B7B4B}" destId="{56C06C73-2C18-40DE-AF7B-38CAD6EAFEC8}" srcOrd="2" destOrd="0" parTransId="{75663B73-6FFD-4D10-8DA9-0F3568CE095E}" sibTransId="{15B58AED-2C9F-484B-8E9D-BA769DA285E1}"/>
    <dgm:cxn modelId="{23A194B2-6576-4D2F-AE84-4F813E994AF3}" srcId="{2C3B529E-22E6-4BD3-B958-0409B00B7B4B}" destId="{9FE5B16C-9147-4076-A0F3-80F4CACA01CF}" srcOrd="0" destOrd="0" parTransId="{104CEF5E-3205-453B-ABD6-2BCD0DD9F0AD}" sibTransId="{FAD58C39-E70B-409C-AFB1-30F90B9FBC39}"/>
    <dgm:cxn modelId="{0162DBE0-6766-45C1-83C0-CFDD24F58B1A}" type="presOf" srcId="{56C06C73-2C18-40DE-AF7B-38CAD6EAFEC8}" destId="{3C9BC463-2708-4A1A-8ECB-0C1B36C43A88}" srcOrd="0" destOrd="0" presId="urn:microsoft.com/office/officeart/2008/layout/PictureStrips"/>
    <dgm:cxn modelId="{F2A7A4DC-5E7B-4352-8482-23EF7C550ADB}" type="presParOf" srcId="{73609E87-08D8-498F-9C53-D5737F7D0DEE}" destId="{E44A7B82-4929-4A0D-9456-4248B2445EBF}" srcOrd="0" destOrd="0" presId="urn:microsoft.com/office/officeart/2008/layout/PictureStrips"/>
    <dgm:cxn modelId="{D1FE2768-0187-47C3-B832-EDEB086837AF}" type="presParOf" srcId="{E44A7B82-4929-4A0D-9456-4248B2445EBF}" destId="{CE480FE4-6AE8-4148-8721-C4D911C933AF}" srcOrd="0" destOrd="0" presId="urn:microsoft.com/office/officeart/2008/layout/PictureStrips"/>
    <dgm:cxn modelId="{267EDCA9-2A21-438E-85F1-50F4BDCE3981}" type="presParOf" srcId="{E44A7B82-4929-4A0D-9456-4248B2445EBF}" destId="{E24D27A6-3C7E-4E79-8581-611C546C737E}" srcOrd="1" destOrd="0" presId="urn:microsoft.com/office/officeart/2008/layout/PictureStrips"/>
    <dgm:cxn modelId="{43F48567-377C-4346-B34C-25EFC9C41255}" type="presParOf" srcId="{73609E87-08D8-498F-9C53-D5737F7D0DEE}" destId="{1CD91455-4449-4F79-B10F-C0D45BD9AB11}" srcOrd="1" destOrd="0" presId="urn:microsoft.com/office/officeart/2008/layout/PictureStrips"/>
    <dgm:cxn modelId="{831430A3-E279-464A-8403-D6C44252DFDE}" type="presParOf" srcId="{73609E87-08D8-498F-9C53-D5737F7D0DEE}" destId="{0285469A-B824-4CC8-BD2D-E082BCD1589E}" srcOrd="2" destOrd="0" presId="urn:microsoft.com/office/officeart/2008/layout/PictureStrips"/>
    <dgm:cxn modelId="{C8FB311F-34AB-4159-957D-DB5C16860806}" type="presParOf" srcId="{0285469A-B824-4CC8-BD2D-E082BCD1589E}" destId="{ED8B4BEC-D44B-40F0-BF0E-79BC1C504A9B}" srcOrd="0" destOrd="0" presId="urn:microsoft.com/office/officeart/2008/layout/PictureStrips"/>
    <dgm:cxn modelId="{90C6322F-4B06-4044-975A-9DD3CF16C852}" type="presParOf" srcId="{0285469A-B824-4CC8-BD2D-E082BCD1589E}" destId="{6E1AA846-3F32-4DE2-83A9-42C27F4F054C}" srcOrd="1" destOrd="0" presId="urn:microsoft.com/office/officeart/2008/layout/PictureStrips"/>
    <dgm:cxn modelId="{FAA835F7-6393-487D-B913-BBCEFE8C0460}" type="presParOf" srcId="{73609E87-08D8-498F-9C53-D5737F7D0DEE}" destId="{CEC7204F-B7C4-4375-B0F2-4DEF876BCFC3}" srcOrd="3" destOrd="0" presId="urn:microsoft.com/office/officeart/2008/layout/PictureStrips"/>
    <dgm:cxn modelId="{AE296F01-1E38-4CE9-BECD-5296512AA841}" type="presParOf" srcId="{73609E87-08D8-498F-9C53-D5737F7D0DEE}" destId="{C9D5FA6E-1B7E-4246-8928-724FAB5353B6}" srcOrd="4" destOrd="0" presId="urn:microsoft.com/office/officeart/2008/layout/PictureStrips"/>
    <dgm:cxn modelId="{6D82CCC4-A770-4EBC-A83F-F4C597DA1920}" type="presParOf" srcId="{C9D5FA6E-1B7E-4246-8928-724FAB5353B6}" destId="{3C9BC463-2708-4A1A-8ECB-0C1B36C43A88}" srcOrd="0" destOrd="0" presId="urn:microsoft.com/office/officeart/2008/layout/PictureStrips"/>
    <dgm:cxn modelId="{BE729A84-C94B-4A99-AEAB-81B0852A9126}" type="presParOf" srcId="{C9D5FA6E-1B7E-4246-8928-724FAB5353B6}" destId="{00C1E338-D91F-439F-B4DC-B9B473D63971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0C2C7E-F442-4603-A585-9B5305F301FA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9270FA0C-456A-4D15-BD31-D53E62685E07}">
      <dgm:prSet phldrT="[Texte]"/>
      <dgm:spPr/>
      <dgm:t>
        <a:bodyPr/>
        <a:lstStyle/>
        <a:p>
          <a:r>
            <a:rPr lang="fr-FR" b="1" dirty="0"/>
            <a:t>Hiérarchisation des zones</a:t>
          </a:r>
          <a:r>
            <a:rPr lang="fr-FR" dirty="0"/>
            <a:t> </a:t>
          </a:r>
        </a:p>
      </dgm:t>
    </dgm:pt>
    <dgm:pt modelId="{9516874D-1684-478A-82A0-5739523F03B0}" type="parTrans" cxnId="{8289F11B-D0CE-427C-B054-1B6DF558A7D7}">
      <dgm:prSet/>
      <dgm:spPr/>
      <dgm:t>
        <a:bodyPr/>
        <a:lstStyle/>
        <a:p>
          <a:endParaRPr lang="fr-FR"/>
        </a:p>
      </dgm:t>
    </dgm:pt>
    <dgm:pt modelId="{BAA803D7-A2FC-46E7-97A9-3CC46618066E}" type="sibTrans" cxnId="{8289F11B-D0CE-427C-B054-1B6DF558A7D7}">
      <dgm:prSet/>
      <dgm:spPr/>
      <dgm:t>
        <a:bodyPr/>
        <a:lstStyle/>
        <a:p>
          <a:endParaRPr lang="fr-FR"/>
        </a:p>
      </dgm:t>
    </dgm:pt>
    <dgm:pt modelId="{00B87871-051F-4D6F-AA6B-1B9DADC08620}">
      <dgm:prSet phldrT="[Texte]"/>
      <dgm:spPr/>
      <dgm:t>
        <a:bodyPr/>
        <a:lstStyle/>
        <a:p>
          <a:r>
            <a:rPr lang="fr-FR" b="1" dirty="0"/>
            <a:t>Limiter les LSA inutiles</a:t>
          </a:r>
          <a:r>
            <a:rPr lang="fr-FR" dirty="0"/>
            <a:t> </a:t>
          </a:r>
        </a:p>
      </dgm:t>
    </dgm:pt>
    <dgm:pt modelId="{0749F6DE-7CF8-41E5-B698-15E9B2B30D5B}" type="parTrans" cxnId="{0A55E22B-77B9-459D-8D48-2102B68732AE}">
      <dgm:prSet/>
      <dgm:spPr/>
      <dgm:t>
        <a:bodyPr/>
        <a:lstStyle/>
        <a:p>
          <a:endParaRPr lang="fr-FR"/>
        </a:p>
      </dgm:t>
    </dgm:pt>
    <dgm:pt modelId="{9C13BBDA-DDAD-431C-897B-730FE377AA7E}" type="sibTrans" cxnId="{0A55E22B-77B9-459D-8D48-2102B68732AE}">
      <dgm:prSet/>
      <dgm:spPr/>
      <dgm:t>
        <a:bodyPr/>
        <a:lstStyle/>
        <a:p>
          <a:endParaRPr lang="fr-FR"/>
        </a:p>
      </dgm:t>
    </dgm:pt>
    <dgm:pt modelId="{90D3FCBB-9817-4583-B4A4-EA4DEFFC77B9}">
      <dgm:prSet phldrT="[Texte]"/>
      <dgm:spPr/>
      <dgm:t>
        <a:bodyPr/>
        <a:lstStyle/>
        <a:p>
          <a:r>
            <a:rPr lang="fr-FR" b="1" dirty="0"/>
            <a:t>Surveillance proactive</a:t>
          </a:r>
          <a:r>
            <a:rPr lang="fr-FR" dirty="0"/>
            <a:t> </a:t>
          </a:r>
        </a:p>
      </dgm:t>
    </dgm:pt>
    <dgm:pt modelId="{F342B6A5-12D4-47E5-8667-2C2781E8F717}" type="parTrans" cxnId="{6FF067C9-B7B7-42C7-B943-D33AC1EEB389}">
      <dgm:prSet/>
      <dgm:spPr/>
      <dgm:t>
        <a:bodyPr/>
        <a:lstStyle/>
        <a:p>
          <a:endParaRPr lang="fr-FR"/>
        </a:p>
      </dgm:t>
    </dgm:pt>
    <dgm:pt modelId="{2C657B93-10E2-40CE-9ECB-14F2BB9E00C4}" type="sibTrans" cxnId="{6FF067C9-B7B7-42C7-B943-D33AC1EEB389}">
      <dgm:prSet/>
      <dgm:spPr/>
      <dgm:t>
        <a:bodyPr/>
        <a:lstStyle/>
        <a:p>
          <a:endParaRPr lang="fr-FR"/>
        </a:p>
      </dgm:t>
    </dgm:pt>
    <dgm:pt modelId="{1D9F46EE-1121-435A-B795-3F706C6DF343}" type="pres">
      <dgm:prSet presAssocID="{BA0C2C7E-F442-4603-A585-9B5305F301FA}" presName="linear" presStyleCnt="0">
        <dgm:presLayoutVars>
          <dgm:dir/>
          <dgm:animLvl val="lvl"/>
          <dgm:resizeHandles val="exact"/>
        </dgm:presLayoutVars>
      </dgm:prSet>
      <dgm:spPr/>
    </dgm:pt>
    <dgm:pt modelId="{BA861E1F-6CC2-4D70-A612-4214E91C3E13}" type="pres">
      <dgm:prSet presAssocID="{9270FA0C-456A-4D15-BD31-D53E62685E07}" presName="parentLin" presStyleCnt="0"/>
      <dgm:spPr/>
    </dgm:pt>
    <dgm:pt modelId="{572EF9DC-F18C-4746-B6BE-CFD973C1803D}" type="pres">
      <dgm:prSet presAssocID="{9270FA0C-456A-4D15-BD31-D53E62685E07}" presName="parentLeftMargin" presStyleLbl="node1" presStyleIdx="0" presStyleCnt="3"/>
      <dgm:spPr/>
    </dgm:pt>
    <dgm:pt modelId="{88FBCABD-C7EC-4F0A-89B9-7EC88955B1B0}" type="pres">
      <dgm:prSet presAssocID="{9270FA0C-456A-4D15-BD31-D53E62685E0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0FFC0CF-4FD1-44BE-AA0F-17BFBD0722A7}" type="pres">
      <dgm:prSet presAssocID="{9270FA0C-456A-4D15-BD31-D53E62685E07}" presName="negativeSpace" presStyleCnt="0"/>
      <dgm:spPr/>
    </dgm:pt>
    <dgm:pt modelId="{433EF91B-F12E-4509-9C81-9EE6A2C836F3}" type="pres">
      <dgm:prSet presAssocID="{9270FA0C-456A-4D15-BD31-D53E62685E07}" presName="childText" presStyleLbl="conFgAcc1" presStyleIdx="0" presStyleCnt="3">
        <dgm:presLayoutVars>
          <dgm:bulletEnabled val="1"/>
        </dgm:presLayoutVars>
      </dgm:prSet>
      <dgm:spPr/>
    </dgm:pt>
    <dgm:pt modelId="{13269ABC-39AA-4283-8293-5E2F96FFE969}" type="pres">
      <dgm:prSet presAssocID="{BAA803D7-A2FC-46E7-97A9-3CC46618066E}" presName="spaceBetweenRectangles" presStyleCnt="0"/>
      <dgm:spPr/>
    </dgm:pt>
    <dgm:pt modelId="{CA942A3C-9B24-4CD3-9CF6-C394533308EB}" type="pres">
      <dgm:prSet presAssocID="{00B87871-051F-4D6F-AA6B-1B9DADC08620}" presName="parentLin" presStyleCnt="0"/>
      <dgm:spPr/>
    </dgm:pt>
    <dgm:pt modelId="{6C663EEA-07AF-430B-9902-F8E492973AB6}" type="pres">
      <dgm:prSet presAssocID="{00B87871-051F-4D6F-AA6B-1B9DADC08620}" presName="parentLeftMargin" presStyleLbl="node1" presStyleIdx="0" presStyleCnt="3"/>
      <dgm:spPr/>
    </dgm:pt>
    <dgm:pt modelId="{DF7B4531-17F2-470B-9898-663AF19CC156}" type="pres">
      <dgm:prSet presAssocID="{00B87871-051F-4D6F-AA6B-1B9DADC0862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DA007B0-716F-462C-B4EC-195D44048D2A}" type="pres">
      <dgm:prSet presAssocID="{00B87871-051F-4D6F-AA6B-1B9DADC08620}" presName="negativeSpace" presStyleCnt="0"/>
      <dgm:spPr/>
    </dgm:pt>
    <dgm:pt modelId="{8250AF2B-0FB1-4E94-8FCD-FF4D26AD5186}" type="pres">
      <dgm:prSet presAssocID="{00B87871-051F-4D6F-AA6B-1B9DADC08620}" presName="childText" presStyleLbl="conFgAcc1" presStyleIdx="1" presStyleCnt="3">
        <dgm:presLayoutVars>
          <dgm:bulletEnabled val="1"/>
        </dgm:presLayoutVars>
      </dgm:prSet>
      <dgm:spPr/>
    </dgm:pt>
    <dgm:pt modelId="{9551916F-35A6-422B-A784-919D29E4332C}" type="pres">
      <dgm:prSet presAssocID="{9C13BBDA-DDAD-431C-897B-730FE377AA7E}" presName="spaceBetweenRectangles" presStyleCnt="0"/>
      <dgm:spPr/>
    </dgm:pt>
    <dgm:pt modelId="{0C98AFB7-FA34-45C9-8E8A-AAF410838708}" type="pres">
      <dgm:prSet presAssocID="{90D3FCBB-9817-4583-B4A4-EA4DEFFC77B9}" presName="parentLin" presStyleCnt="0"/>
      <dgm:spPr/>
    </dgm:pt>
    <dgm:pt modelId="{ADDDCF5A-8EEA-4455-9CC3-A4813B1B1662}" type="pres">
      <dgm:prSet presAssocID="{90D3FCBB-9817-4583-B4A4-EA4DEFFC77B9}" presName="parentLeftMargin" presStyleLbl="node1" presStyleIdx="1" presStyleCnt="3"/>
      <dgm:spPr/>
    </dgm:pt>
    <dgm:pt modelId="{A1644BEA-E64A-4274-84E5-628CA52AD436}" type="pres">
      <dgm:prSet presAssocID="{90D3FCBB-9817-4583-B4A4-EA4DEFFC77B9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2E4E46A-F7A1-42DA-B44A-C621B29BFC9A}" type="pres">
      <dgm:prSet presAssocID="{90D3FCBB-9817-4583-B4A4-EA4DEFFC77B9}" presName="negativeSpace" presStyleCnt="0"/>
      <dgm:spPr/>
    </dgm:pt>
    <dgm:pt modelId="{7DF833DC-73CE-4356-A386-20D3B6DB5C55}" type="pres">
      <dgm:prSet presAssocID="{90D3FCBB-9817-4583-B4A4-EA4DEFFC77B9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A725F18-7BE0-4F42-BD59-14201330C019}" type="presOf" srcId="{9270FA0C-456A-4D15-BD31-D53E62685E07}" destId="{88FBCABD-C7EC-4F0A-89B9-7EC88955B1B0}" srcOrd="1" destOrd="0" presId="urn:microsoft.com/office/officeart/2005/8/layout/list1"/>
    <dgm:cxn modelId="{3FD96119-C700-4002-8F0B-8410496DFB6A}" type="presOf" srcId="{90D3FCBB-9817-4583-B4A4-EA4DEFFC77B9}" destId="{A1644BEA-E64A-4274-84E5-628CA52AD436}" srcOrd="1" destOrd="0" presId="urn:microsoft.com/office/officeart/2005/8/layout/list1"/>
    <dgm:cxn modelId="{8289F11B-D0CE-427C-B054-1B6DF558A7D7}" srcId="{BA0C2C7E-F442-4603-A585-9B5305F301FA}" destId="{9270FA0C-456A-4D15-BD31-D53E62685E07}" srcOrd="0" destOrd="0" parTransId="{9516874D-1684-478A-82A0-5739523F03B0}" sibTransId="{BAA803D7-A2FC-46E7-97A9-3CC46618066E}"/>
    <dgm:cxn modelId="{17D6161E-9A2E-4E86-A957-5CF331FEDEB0}" type="presOf" srcId="{00B87871-051F-4D6F-AA6B-1B9DADC08620}" destId="{6C663EEA-07AF-430B-9902-F8E492973AB6}" srcOrd="0" destOrd="0" presId="urn:microsoft.com/office/officeart/2005/8/layout/list1"/>
    <dgm:cxn modelId="{E632B126-CD77-4850-B381-A71AC1C6DA1D}" type="presOf" srcId="{9270FA0C-456A-4D15-BD31-D53E62685E07}" destId="{572EF9DC-F18C-4746-B6BE-CFD973C1803D}" srcOrd="0" destOrd="0" presId="urn:microsoft.com/office/officeart/2005/8/layout/list1"/>
    <dgm:cxn modelId="{0A55E22B-77B9-459D-8D48-2102B68732AE}" srcId="{BA0C2C7E-F442-4603-A585-9B5305F301FA}" destId="{00B87871-051F-4D6F-AA6B-1B9DADC08620}" srcOrd="1" destOrd="0" parTransId="{0749F6DE-7CF8-41E5-B698-15E9B2B30D5B}" sibTransId="{9C13BBDA-DDAD-431C-897B-730FE377AA7E}"/>
    <dgm:cxn modelId="{124EEC4B-F670-48C1-AD85-3F407EEDCD51}" type="presOf" srcId="{00B87871-051F-4D6F-AA6B-1B9DADC08620}" destId="{DF7B4531-17F2-470B-9898-663AF19CC156}" srcOrd="1" destOrd="0" presId="urn:microsoft.com/office/officeart/2005/8/layout/list1"/>
    <dgm:cxn modelId="{6FF067C9-B7B7-42C7-B943-D33AC1EEB389}" srcId="{BA0C2C7E-F442-4603-A585-9B5305F301FA}" destId="{90D3FCBB-9817-4583-B4A4-EA4DEFFC77B9}" srcOrd="2" destOrd="0" parTransId="{F342B6A5-12D4-47E5-8667-2C2781E8F717}" sibTransId="{2C657B93-10E2-40CE-9ECB-14F2BB9E00C4}"/>
    <dgm:cxn modelId="{3C533FE6-FE2B-4BBB-B812-59DD47FB963A}" type="presOf" srcId="{BA0C2C7E-F442-4603-A585-9B5305F301FA}" destId="{1D9F46EE-1121-435A-B795-3F706C6DF343}" srcOrd="0" destOrd="0" presId="urn:microsoft.com/office/officeart/2005/8/layout/list1"/>
    <dgm:cxn modelId="{8ECFA0F8-97C8-4230-9100-457E615993ED}" type="presOf" srcId="{90D3FCBB-9817-4583-B4A4-EA4DEFFC77B9}" destId="{ADDDCF5A-8EEA-4455-9CC3-A4813B1B1662}" srcOrd="0" destOrd="0" presId="urn:microsoft.com/office/officeart/2005/8/layout/list1"/>
    <dgm:cxn modelId="{C349E2FC-F64D-40FD-8024-F8E104FDA79C}" type="presParOf" srcId="{1D9F46EE-1121-435A-B795-3F706C6DF343}" destId="{BA861E1F-6CC2-4D70-A612-4214E91C3E13}" srcOrd="0" destOrd="0" presId="urn:microsoft.com/office/officeart/2005/8/layout/list1"/>
    <dgm:cxn modelId="{A7E1679A-B8DF-428A-BB40-8D49005F6868}" type="presParOf" srcId="{BA861E1F-6CC2-4D70-A612-4214E91C3E13}" destId="{572EF9DC-F18C-4746-B6BE-CFD973C1803D}" srcOrd="0" destOrd="0" presId="urn:microsoft.com/office/officeart/2005/8/layout/list1"/>
    <dgm:cxn modelId="{7EE39E92-8AF3-485C-8A11-A7AF35674306}" type="presParOf" srcId="{BA861E1F-6CC2-4D70-A612-4214E91C3E13}" destId="{88FBCABD-C7EC-4F0A-89B9-7EC88955B1B0}" srcOrd="1" destOrd="0" presId="urn:microsoft.com/office/officeart/2005/8/layout/list1"/>
    <dgm:cxn modelId="{4DF01C67-481E-4B93-A619-84D8817628DC}" type="presParOf" srcId="{1D9F46EE-1121-435A-B795-3F706C6DF343}" destId="{30FFC0CF-4FD1-44BE-AA0F-17BFBD0722A7}" srcOrd="1" destOrd="0" presId="urn:microsoft.com/office/officeart/2005/8/layout/list1"/>
    <dgm:cxn modelId="{3BDB14AD-997C-4B23-A229-F5E37AF4EF74}" type="presParOf" srcId="{1D9F46EE-1121-435A-B795-3F706C6DF343}" destId="{433EF91B-F12E-4509-9C81-9EE6A2C836F3}" srcOrd="2" destOrd="0" presId="urn:microsoft.com/office/officeart/2005/8/layout/list1"/>
    <dgm:cxn modelId="{93CA927A-49AA-4909-875C-8ED10F675D9F}" type="presParOf" srcId="{1D9F46EE-1121-435A-B795-3F706C6DF343}" destId="{13269ABC-39AA-4283-8293-5E2F96FFE969}" srcOrd="3" destOrd="0" presId="urn:microsoft.com/office/officeart/2005/8/layout/list1"/>
    <dgm:cxn modelId="{D636B56B-95B8-479C-A210-10BD2FE613B5}" type="presParOf" srcId="{1D9F46EE-1121-435A-B795-3F706C6DF343}" destId="{CA942A3C-9B24-4CD3-9CF6-C394533308EB}" srcOrd="4" destOrd="0" presId="urn:microsoft.com/office/officeart/2005/8/layout/list1"/>
    <dgm:cxn modelId="{F9F68931-9689-4A18-8E34-F9AF9F39C98A}" type="presParOf" srcId="{CA942A3C-9B24-4CD3-9CF6-C394533308EB}" destId="{6C663EEA-07AF-430B-9902-F8E492973AB6}" srcOrd="0" destOrd="0" presId="urn:microsoft.com/office/officeart/2005/8/layout/list1"/>
    <dgm:cxn modelId="{D5336F87-90E4-42C3-BDC4-06EA3498E895}" type="presParOf" srcId="{CA942A3C-9B24-4CD3-9CF6-C394533308EB}" destId="{DF7B4531-17F2-470B-9898-663AF19CC156}" srcOrd="1" destOrd="0" presId="urn:microsoft.com/office/officeart/2005/8/layout/list1"/>
    <dgm:cxn modelId="{7CF33D3D-F21C-4F60-9663-CAF098AE8D98}" type="presParOf" srcId="{1D9F46EE-1121-435A-B795-3F706C6DF343}" destId="{9DA007B0-716F-462C-B4EC-195D44048D2A}" srcOrd="5" destOrd="0" presId="urn:microsoft.com/office/officeart/2005/8/layout/list1"/>
    <dgm:cxn modelId="{1F177790-E647-4484-B9CB-B03DFBA90559}" type="presParOf" srcId="{1D9F46EE-1121-435A-B795-3F706C6DF343}" destId="{8250AF2B-0FB1-4E94-8FCD-FF4D26AD5186}" srcOrd="6" destOrd="0" presId="urn:microsoft.com/office/officeart/2005/8/layout/list1"/>
    <dgm:cxn modelId="{A6C37FB3-CB9D-4919-A02D-5A082A97F61B}" type="presParOf" srcId="{1D9F46EE-1121-435A-B795-3F706C6DF343}" destId="{9551916F-35A6-422B-A784-919D29E4332C}" srcOrd="7" destOrd="0" presId="urn:microsoft.com/office/officeart/2005/8/layout/list1"/>
    <dgm:cxn modelId="{765804A0-7968-44E2-96A7-C79274788191}" type="presParOf" srcId="{1D9F46EE-1121-435A-B795-3F706C6DF343}" destId="{0C98AFB7-FA34-45C9-8E8A-AAF410838708}" srcOrd="8" destOrd="0" presId="urn:microsoft.com/office/officeart/2005/8/layout/list1"/>
    <dgm:cxn modelId="{FD7A6059-C707-4FED-9676-F17CC46AB4E3}" type="presParOf" srcId="{0C98AFB7-FA34-45C9-8E8A-AAF410838708}" destId="{ADDDCF5A-8EEA-4455-9CC3-A4813B1B1662}" srcOrd="0" destOrd="0" presId="urn:microsoft.com/office/officeart/2005/8/layout/list1"/>
    <dgm:cxn modelId="{E6F9A067-C4F5-46AA-9F95-7ED2E82FA13C}" type="presParOf" srcId="{0C98AFB7-FA34-45C9-8E8A-AAF410838708}" destId="{A1644BEA-E64A-4274-84E5-628CA52AD436}" srcOrd="1" destOrd="0" presId="urn:microsoft.com/office/officeart/2005/8/layout/list1"/>
    <dgm:cxn modelId="{416FE20F-EE1D-4130-BF19-24ACF39C3842}" type="presParOf" srcId="{1D9F46EE-1121-435A-B795-3F706C6DF343}" destId="{D2E4E46A-F7A1-42DA-B44A-C621B29BFC9A}" srcOrd="9" destOrd="0" presId="urn:microsoft.com/office/officeart/2005/8/layout/list1"/>
    <dgm:cxn modelId="{76512C3B-C0BB-4B94-8E8D-6BED33C11285}" type="presParOf" srcId="{1D9F46EE-1121-435A-B795-3F706C6DF343}" destId="{7DF833DC-73CE-4356-A386-20D3B6DB5C5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29FBC-FDDC-47B0-8EA5-3FE6B6CB26C9}">
      <dsp:nvSpPr>
        <dsp:cNvPr id="0" name=""/>
        <dsp:cNvSpPr/>
      </dsp:nvSpPr>
      <dsp:spPr>
        <a:xfrm>
          <a:off x="186608" y="1736"/>
          <a:ext cx="2652563" cy="1591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/>
            <a:t>Hello</a:t>
          </a:r>
          <a:endParaRPr lang="fr-FR" sz="2200" kern="1200" dirty="0"/>
        </a:p>
      </dsp:txBody>
      <dsp:txXfrm>
        <a:off x="186608" y="1736"/>
        <a:ext cx="2652563" cy="1591538"/>
      </dsp:txXfrm>
    </dsp:sp>
    <dsp:sp modelId="{3EF3467A-6BCB-4E8A-8148-86DE765C7B7C}">
      <dsp:nvSpPr>
        <dsp:cNvPr id="0" name=""/>
        <dsp:cNvSpPr/>
      </dsp:nvSpPr>
      <dsp:spPr>
        <a:xfrm>
          <a:off x="3104428" y="1736"/>
          <a:ext cx="2652563" cy="1591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 err="1"/>
            <a:t>Database</a:t>
          </a:r>
          <a:r>
            <a:rPr lang="fr-FR" sz="2200" kern="1200" dirty="0"/>
            <a:t> Description (DBD)</a:t>
          </a:r>
        </a:p>
      </dsp:txBody>
      <dsp:txXfrm>
        <a:off x="3104428" y="1736"/>
        <a:ext cx="2652563" cy="1591538"/>
      </dsp:txXfrm>
    </dsp:sp>
    <dsp:sp modelId="{AAECD2A4-8108-4F77-AC7E-787C9CA1DE23}">
      <dsp:nvSpPr>
        <dsp:cNvPr id="0" name=""/>
        <dsp:cNvSpPr/>
      </dsp:nvSpPr>
      <dsp:spPr>
        <a:xfrm>
          <a:off x="186608" y="1858530"/>
          <a:ext cx="2652563" cy="1591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Link State </a:t>
          </a:r>
          <a:r>
            <a:rPr lang="fr-FR" sz="2200" kern="1200" dirty="0" err="1"/>
            <a:t>Request</a:t>
          </a:r>
          <a:r>
            <a:rPr lang="fr-FR" sz="2200" kern="1200" dirty="0"/>
            <a:t> (LSR)</a:t>
          </a:r>
        </a:p>
      </dsp:txBody>
      <dsp:txXfrm>
        <a:off x="186608" y="1858530"/>
        <a:ext cx="2652563" cy="1591538"/>
      </dsp:txXfrm>
    </dsp:sp>
    <dsp:sp modelId="{7B88B816-1EC3-427A-8998-F2AB762110D4}">
      <dsp:nvSpPr>
        <dsp:cNvPr id="0" name=""/>
        <dsp:cNvSpPr/>
      </dsp:nvSpPr>
      <dsp:spPr>
        <a:xfrm>
          <a:off x="3104428" y="1858530"/>
          <a:ext cx="2652563" cy="1591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Link State Update (LSU)</a:t>
          </a:r>
        </a:p>
      </dsp:txBody>
      <dsp:txXfrm>
        <a:off x="3104428" y="1858530"/>
        <a:ext cx="2652563" cy="1591538"/>
      </dsp:txXfrm>
    </dsp:sp>
    <dsp:sp modelId="{E66EF1CA-D63F-46A3-BCF8-B1927BE5AAFB}">
      <dsp:nvSpPr>
        <dsp:cNvPr id="0" name=""/>
        <dsp:cNvSpPr/>
      </dsp:nvSpPr>
      <dsp:spPr>
        <a:xfrm>
          <a:off x="1645518" y="3715325"/>
          <a:ext cx="2652563" cy="15915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Link State </a:t>
          </a:r>
          <a:r>
            <a:rPr lang="fr-FR" sz="2200" kern="1200" dirty="0" err="1"/>
            <a:t>Acknowledgment</a:t>
          </a:r>
          <a:r>
            <a:rPr lang="fr-FR" sz="2200" kern="1200" dirty="0"/>
            <a:t> (</a:t>
          </a:r>
          <a:r>
            <a:rPr lang="fr-FR" sz="2200" kern="1200" dirty="0" err="1"/>
            <a:t>LSAck</a:t>
          </a:r>
          <a:r>
            <a:rPr lang="fr-FR" sz="2200" kern="1200" dirty="0"/>
            <a:t>)</a:t>
          </a:r>
        </a:p>
      </dsp:txBody>
      <dsp:txXfrm>
        <a:off x="1645518" y="3715325"/>
        <a:ext cx="2652563" cy="15915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0821FC-A218-4985-AF23-256EF897F09D}">
      <dsp:nvSpPr>
        <dsp:cNvPr id="0" name=""/>
        <dsp:cNvSpPr/>
      </dsp:nvSpPr>
      <dsp:spPr>
        <a:xfrm>
          <a:off x="889453" y="319561"/>
          <a:ext cx="3295530" cy="102985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7554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Symbol" panose="05050102010706020507" pitchFamily="18" charset="2"/>
            <a:buNone/>
          </a:pPr>
          <a:r>
            <a:rPr lang="fr-FR" sz="1600" kern="1200" dirty="0"/>
            <a:t>Convergence rapide en cas de panne réseau.</a:t>
          </a:r>
        </a:p>
      </dsp:txBody>
      <dsp:txXfrm>
        <a:off x="889453" y="319561"/>
        <a:ext cx="3295530" cy="1029853"/>
      </dsp:txXfrm>
    </dsp:sp>
    <dsp:sp modelId="{96F1B3E8-D61B-45D9-895A-A6246FBC6DCA}">
      <dsp:nvSpPr>
        <dsp:cNvPr id="0" name=""/>
        <dsp:cNvSpPr/>
      </dsp:nvSpPr>
      <dsp:spPr>
        <a:xfrm>
          <a:off x="752140" y="170804"/>
          <a:ext cx="720897" cy="10813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 l="-25000" r="-25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128992-0F32-4C16-B4FB-53341248DDCF}">
      <dsp:nvSpPr>
        <dsp:cNvPr id="0" name=""/>
        <dsp:cNvSpPr/>
      </dsp:nvSpPr>
      <dsp:spPr>
        <a:xfrm>
          <a:off x="889453" y="1616032"/>
          <a:ext cx="3295530" cy="102985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7554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Symbol" panose="05050102010706020507" pitchFamily="18" charset="2"/>
            <a:buNone/>
          </a:pPr>
          <a:r>
            <a:rPr lang="fr-FR" sz="1600" kern="1200" dirty="0"/>
            <a:t>Prise en charge de </a:t>
          </a:r>
          <a:r>
            <a:rPr lang="fr-FR" sz="1600" b="1" kern="1200" dirty="0"/>
            <a:t>routage sans classe</a:t>
          </a:r>
          <a:r>
            <a:rPr lang="fr-FR" sz="1600" kern="1200" dirty="0"/>
            <a:t> (CIDR).</a:t>
          </a:r>
        </a:p>
      </dsp:txBody>
      <dsp:txXfrm>
        <a:off x="889453" y="1616032"/>
        <a:ext cx="3295530" cy="1029853"/>
      </dsp:txXfrm>
    </dsp:sp>
    <dsp:sp modelId="{5F76538C-3656-479A-B2AE-ACEAA6D2C642}">
      <dsp:nvSpPr>
        <dsp:cNvPr id="0" name=""/>
        <dsp:cNvSpPr/>
      </dsp:nvSpPr>
      <dsp:spPr>
        <a:xfrm>
          <a:off x="752140" y="1467275"/>
          <a:ext cx="720897" cy="1081346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17C35B-0D00-4C21-875E-185D3CE364BC}">
      <dsp:nvSpPr>
        <dsp:cNvPr id="0" name=""/>
        <dsp:cNvSpPr/>
      </dsp:nvSpPr>
      <dsp:spPr>
        <a:xfrm>
          <a:off x="889453" y="2912503"/>
          <a:ext cx="3295530" cy="1029853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7554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SzPts val="1000"/>
            <a:buFont typeface="Symbol" panose="05050102010706020507" pitchFamily="18" charset="2"/>
            <a:buNone/>
          </a:pPr>
          <a:r>
            <a:rPr lang="fr-FR" sz="1600" kern="1200" dirty="0"/>
            <a:t>Gestion efficace des </a:t>
          </a:r>
          <a:r>
            <a:rPr lang="fr-FR" sz="1600" b="1" kern="1200" dirty="0"/>
            <a:t>ressources réseau</a:t>
          </a:r>
          <a:r>
            <a:rPr lang="fr-FR" sz="1600" kern="1200" dirty="0"/>
            <a:t> via des coûts de liens.</a:t>
          </a:r>
        </a:p>
      </dsp:txBody>
      <dsp:txXfrm>
        <a:off x="889453" y="2912503"/>
        <a:ext cx="3295530" cy="1029853"/>
      </dsp:txXfrm>
    </dsp:sp>
    <dsp:sp modelId="{B6FEDBA6-5F62-4575-845B-7A415DD675BE}">
      <dsp:nvSpPr>
        <dsp:cNvPr id="0" name=""/>
        <dsp:cNvSpPr/>
      </dsp:nvSpPr>
      <dsp:spPr>
        <a:xfrm>
          <a:off x="752140" y="2763746"/>
          <a:ext cx="720897" cy="1081346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480FE4-6AE8-4148-8721-C4D911C933AF}">
      <dsp:nvSpPr>
        <dsp:cNvPr id="0" name=""/>
        <dsp:cNvSpPr/>
      </dsp:nvSpPr>
      <dsp:spPr>
        <a:xfrm>
          <a:off x="828238" y="341674"/>
          <a:ext cx="3415003" cy="1067188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2842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Complexité</a:t>
          </a:r>
          <a:r>
            <a:rPr lang="fr-FR" sz="1600" kern="1200" dirty="0"/>
            <a:t> de configuration pour les grands réseaux.</a:t>
          </a:r>
        </a:p>
      </dsp:txBody>
      <dsp:txXfrm>
        <a:off x="828238" y="341674"/>
        <a:ext cx="3415003" cy="1067188"/>
      </dsp:txXfrm>
    </dsp:sp>
    <dsp:sp modelId="{E24D27A6-3C7E-4E79-8581-611C546C737E}">
      <dsp:nvSpPr>
        <dsp:cNvPr id="0" name=""/>
        <dsp:cNvSpPr/>
      </dsp:nvSpPr>
      <dsp:spPr>
        <a:xfrm>
          <a:off x="685946" y="187524"/>
          <a:ext cx="747031" cy="1120547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8B4BEC-D44B-40F0-BF0E-79BC1C504A9B}">
      <dsp:nvSpPr>
        <dsp:cNvPr id="0" name=""/>
        <dsp:cNvSpPr/>
      </dsp:nvSpPr>
      <dsp:spPr>
        <a:xfrm>
          <a:off x="828238" y="1685145"/>
          <a:ext cx="3415003" cy="1067188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2842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Plus gourmand en ressources CPU et mémoire par rapport aux protocoles comme RIP</a:t>
          </a:r>
        </a:p>
      </dsp:txBody>
      <dsp:txXfrm>
        <a:off x="828238" y="1685145"/>
        <a:ext cx="3415003" cy="1067188"/>
      </dsp:txXfrm>
    </dsp:sp>
    <dsp:sp modelId="{6E1AA846-3F32-4DE2-83A9-42C27F4F054C}">
      <dsp:nvSpPr>
        <dsp:cNvPr id="0" name=""/>
        <dsp:cNvSpPr/>
      </dsp:nvSpPr>
      <dsp:spPr>
        <a:xfrm>
          <a:off x="685946" y="1530996"/>
          <a:ext cx="747031" cy="1120547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9BC463-2708-4A1A-8ECB-0C1B36C43A88}">
      <dsp:nvSpPr>
        <dsp:cNvPr id="0" name=""/>
        <dsp:cNvSpPr/>
      </dsp:nvSpPr>
      <dsp:spPr>
        <a:xfrm>
          <a:off x="828238" y="3028617"/>
          <a:ext cx="3415003" cy="1067188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2842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kern="1200" dirty="0"/>
            <a:t>Peut nécessiter une planification réseau avancée pour une utilisation optimale</a:t>
          </a:r>
        </a:p>
      </dsp:txBody>
      <dsp:txXfrm>
        <a:off x="828238" y="3028617"/>
        <a:ext cx="3415003" cy="1067188"/>
      </dsp:txXfrm>
    </dsp:sp>
    <dsp:sp modelId="{00C1E338-D91F-439F-B4DC-B9B473D63971}">
      <dsp:nvSpPr>
        <dsp:cNvPr id="0" name=""/>
        <dsp:cNvSpPr/>
      </dsp:nvSpPr>
      <dsp:spPr>
        <a:xfrm>
          <a:off x="685946" y="2874468"/>
          <a:ext cx="747031" cy="1120547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3EF91B-F12E-4509-9C81-9EE6A2C836F3}">
      <dsp:nvSpPr>
        <dsp:cNvPr id="0" name=""/>
        <dsp:cNvSpPr/>
      </dsp:nvSpPr>
      <dsp:spPr>
        <a:xfrm>
          <a:off x="0" y="1490959"/>
          <a:ext cx="59436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FBCABD-C7EC-4F0A-89B9-7EC88955B1B0}">
      <dsp:nvSpPr>
        <dsp:cNvPr id="0" name=""/>
        <dsp:cNvSpPr/>
      </dsp:nvSpPr>
      <dsp:spPr>
        <a:xfrm>
          <a:off x="297180" y="1151479"/>
          <a:ext cx="4160520" cy="678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7258" tIns="0" rIns="157258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b="1" kern="1200" dirty="0"/>
            <a:t>Hiérarchisation des zones</a:t>
          </a:r>
          <a:r>
            <a:rPr lang="fr-FR" sz="2300" kern="1200" dirty="0"/>
            <a:t> </a:t>
          </a:r>
        </a:p>
      </dsp:txBody>
      <dsp:txXfrm>
        <a:off x="330324" y="1184623"/>
        <a:ext cx="4094232" cy="612672"/>
      </dsp:txXfrm>
    </dsp:sp>
    <dsp:sp modelId="{8250AF2B-0FB1-4E94-8FCD-FF4D26AD5186}">
      <dsp:nvSpPr>
        <dsp:cNvPr id="0" name=""/>
        <dsp:cNvSpPr/>
      </dsp:nvSpPr>
      <dsp:spPr>
        <a:xfrm>
          <a:off x="0" y="2534239"/>
          <a:ext cx="59436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7B4531-17F2-470B-9898-663AF19CC156}">
      <dsp:nvSpPr>
        <dsp:cNvPr id="0" name=""/>
        <dsp:cNvSpPr/>
      </dsp:nvSpPr>
      <dsp:spPr>
        <a:xfrm>
          <a:off x="297180" y="2194760"/>
          <a:ext cx="4160520" cy="678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7258" tIns="0" rIns="157258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b="1" kern="1200" dirty="0"/>
            <a:t>Limiter les LSA inutiles</a:t>
          </a:r>
          <a:r>
            <a:rPr lang="fr-FR" sz="2300" kern="1200" dirty="0"/>
            <a:t> </a:t>
          </a:r>
        </a:p>
      </dsp:txBody>
      <dsp:txXfrm>
        <a:off x="330324" y="2227904"/>
        <a:ext cx="4094232" cy="612672"/>
      </dsp:txXfrm>
    </dsp:sp>
    <dsp:sp modelId="{7DF833DC-73CE-4356-A386-20D3B6DB5C55}">
      <dsp:nvSpPr>
        <dsp:cNvPr id="0" name=""/>
        <dsp:cNvSpPr/>
      </dsp:nvSpPr>
      <dsp:spPr>
        <a:xfrm>
          <a:off x="0" y="3577520"/>
          <a:ext cx="59436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644BEA-E64A-4274-84E5-628CA52AD436}">
      <dsp:nvSpPr>
        <dsp:cNvPr id="0" name=""/>
        <dsp:cNvSpPr/>
      </dsp:nvSpPr>
      <dsp:spPr>
        <a:xfrm>
          <a:off x="297180" y="3238040"/>
          <a:ext cx="4160520" cy="678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7258" tIns="0" rIns="157258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b="1" kern="1200" dirty="0"/>
            <a:t>Surveillance proactive</a:t>
          </a:r>
          <a:r>
            <a:rPr lang="fr-FR" sz="2300" kern="1200" dirty="0"/>
            <a:t> </a:t>
          </a:r>
        </a:p>
      </dsp:txBody>
      <dsp:txXfrm>
        <a:off x="330324" y="3271184"/>
        <a:ext cx="4094232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DD3A628B-6BEA-2354-13BE-E004578CC9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B6CA178-B99A-D787-9B0B-640FCA6892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0CDFE-CA43-4C4C-A07B-8FCEDF6BD6CD}" type="datetimeFigureOut">
              <a:rPr lang="fr-FR" smtClean="0"/>
              <a:t>06/02/2025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F724CBD-249C-1944-10B4-14380D9C583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A86211F-E565-9A97-A1BF-7143A9F2BA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ECB2C-F2A2-42A2-A218-EB10549F32A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85022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E31C80C2-9B47-6243-B2A5-A40C9119421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658350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49243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93229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531375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32196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070577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93827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67133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64133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2546BADF-FC7E-B9C9-2252-202DFFACA1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20315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995633DB-B1CD-92E7-33FA-B3486BF579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07091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17354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615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EE2C8E29-6490-F1C8-A755-EDED1E0877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32746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53BB4A8-5941-951A-8488-D4C0653445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19211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6157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02061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7F6A1D9-D323-4F4E-8655-25E2D32CE742}" type="datetime1">
              <a:rPr lang="en-US" smtClean="0"/>
              <a:t>2/6/2025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FDF98CC-160E-494C-8C3C-8CDC5FA257DE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2179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F7CD1F-D9A7-9828-D57A-C99E0D843A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4400" b="1" dirty="0">
                <a:effectLst/>
                <a:latin typeface="Aptos Display" panose="020B00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RAPPORT : Analyse et mise en œuvre du protocole OSPF</a:t>
            </a:r>
            <a:endParaRPr lang="fr-FR" sz="4400" dirty="0"/>
          </a:p>
        </p:txBody>
      </p:sp>
    </p:spTree>
    <p:extLst>
      <p:ext uri="{BB962C8B-B14F-4D97-AF65-F5344CB8AC3E}">
        <p14:creationId xmlns:p14="http://schemas.microsoft.com/office/powerpoint/2010/main" val="3839507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BCDB2-4AA3-961A-EEAB-E9B1A9BC0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F0FE8F-3062-CA3E-215E-9950551AC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4693809"/>
            <a:ext cx="8534400" cy="1507067"/>
          </a:xfrm>
        </p:spPr>
        <p:txBody>
          <a:bodyPr>
            <a:no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Étude de cas / Exemple de configuration</a:t>
            </a:r>
            <a:endParaRPr lang="fr-FR" sz="4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895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092F1-CD2F-B496-7E55-912CB7888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9BE54C3-C9CD-4F56-BB68-762D576104EB}"/>
              </a:ext>
            </a:extLst>
          </p:cNvPr>
          <p:cNvSpPr txBox="1"/>
          <p:nvPr/>
        </p:nvSpPr>
        <p:spPr>
          <a:xfrm>
            <a:off x="825910" y="3242600"/>
            <a:ext cx="11366089" cy="2438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36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Pour mieux comprendre comment configurer OSPF, prenons un exemple pratique où nous avons un réseau composé de trois routeurs connectés dans une topologie simple. Voici les détails du réseau </a:t>
            </a:r>
            <a:endParaRPr lang="fr-FR" sz="36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A2C0C7E-3100-6540-FE48-8513A7EA2635}"/>
              </a:ext>
            </a:extLst>
          </p:cNvPr>
          <p:cNvSpPr txBox="1"/>
          <p:nvPr/>
        </p:nvSpPr>
        <p:spPr>
          <a:xfrm>
            <a:off x="1386348" y="722671"/>
            <a:ext cx="9468465" cy="1488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Cas Concret : Configuration OSPF de A à Z</a:t>
            </a:r>
            <a:endParaRPr lang="fr-FR" sz="4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443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8D4C1-B681-01FB-2FF9-7994FE197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E3018B2-9C04-ACFB-6761-593A9434C478}"/>
              </a:ext>
            </a:extLst>
          </p:cNvPr>
          <p:cNvSpPr txBox="1"/>
          <p:nvPr/>
        </p:nvSpPr>
        <p:spPr>
          <a:xfrm>
            <a:off x="609600" y="1563420"/>
            <a:ext cx="10972800" cy="4950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Routeur R1</a:t>
            </a: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: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Interface G0/0 : 192.168.1.1/24 (connectée à R2)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Interface G0/1 : 10.0.0.1/24 (réseau interne 1)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Routeur R2</a:t>
            </a: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: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Interface G0/0 : 192.168.1.2/24 (connectée à R1)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Interface G0/1 : 192.168.2.1/24 (connectée à R3)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Interface G0/2 : 10.0.1.1/24 (réseau interne 2)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fr-FR" sz="2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Routeur R3</a:t>
            </a: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: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Interface G0/0 : 192.168.2.2/24 (connectée à R2)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fr-FR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Interface G0/1 : 10.0.2.1/24 (réseau interne 3)</a:t>
            </a:r>
            <a:endParaRPr lang="fr-FR" sz="2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D42319A-5984-18B5-5124-17C076959546}"/>
              </a:ext>
            </a:extLst>
          </p:cNvPr>
          <p:cNvSpPr txBox="1"/>
          <p:nvPr/>
        </p:nvSpPr>
        <p:spPr>
          <a:xfrm>
            <a:off x="2566219" y="752168"/>
            <a:ext cx="7167716" cy="722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Topologie du Réseau</a:t>
            </a:r>
            <a:endParaRPr lang="fr-FR" sz="40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941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FA8D4E-5DD9-5693-F8A4-8FAFA1456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2F71CE80-568E-3E76-03B1-2EB718A32F9F}"/>
              </a:ext>
            </a:extLst>
          </p:cNvPr>
          <p:cNvSpPr txBox="1"/>
          <p:nvPr/>
        </p:nvSpPr>
        <p:spPr>
          <a:xfrm>
            <a:off x="825911" y="2212258"/>
            <a:ext cx="10972800" cy="2234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Configurer OSPF pour permettre à tous les routeurs de communiquer entre eux via leurs réseaux respectifs.</a:t>
            </a:r>
            <a:endParaRPr lang="fr-FR" sz="4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EF4730B-F29C-E486-0A23-BB0A051FD105}"/>
              </a:ext>
            </a:extLst>
          </p:cNvPr>
          <p:cNvSpPr txBox="1"/>
          <p:nvPr/>
        </p:nvSpPr>
        <p:spPr>
          <a:xfrm>
            <a:off x="2979174" y="589935"/>
            <a:ext cx="5766620" cy="785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Objectif</a:t>
            </a:r>
            <a:endParaRPr lang="fr-FR" sz="4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468561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11E0C-E4AE-1980-AC64-F54F1536D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FE733F-97BC-1003-5A95-0AEEC5C01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4693809"/>
            <a:ext cx="8534400" cy="1507067"/>
          </a:xfrm>
        </p:spPr>
        <p:txBody>
          <a:bodyPr>
            <a:no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Conclusion et Recommandations</a:t>
            </a:r>
            <a:endParaRPr lang="fr-FR" sz="4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601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955E9-B88F-4DC1-DD04-CDDC87B7D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36E6FAB-6560-5FF5-60FA-7D519CE10FB2}"/>
              </a:ext>
            </a:extLst>
          </p:cNvPr>
          <p:cNvSpPr txBox="1"/>
          <p:nvPr/>
        </p:nvSpPr>
        <p:spPr>
          <a:xfrm>
            <a:off x="825911" y="2212258"/>
            <a:ext cx="10972800" cy="2959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fr-FR" sz="4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OSPF est un protocole de routage essentiel pour les réseaux modernes nécessitant une gestion efficace et des décisions de routage rapides. </a:t>
            </a:r>
            <a:endParaRPr lang="fr-FR" sz="4400" dirty="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67726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4F5E39-11F4-60D0-60D2-655BBFFD4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423" y="863600"/>
            <a:ext cx="4422775" cy="1371600"/>
          </a:xfrm>
        </p:spPr>
        <p:txBody>
          <a:bodyPr>
            <a:noAutofit/>
          </a:bodyPr>
          <a:lstStyle/>
          <a:p>
            <a:pPr algn="ctr"/>
            <a:r>
              <a:rPr lang="fr-FR" sz="3600" cap="none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Recommandations pour une meilleure pratique :</a:t>
            </a:r>
            <a:endParaRPr lang="fr-FR" sz="3600" cap="none" dirty="0"/>
          </a:p>
        </p:txBody>
      </p:sp>
      <p:graphicFrame>
        <p:nvGraphicFramePr>
          <p:cNvPr id="5" name="Espace réservé du contenu 4">
            <a:extLst>
              <a:ext uri="{FF2B5EF4-FFF2-40B4-BE49-F238E27FC236}">
                <a16:creationId xmlns:a16="http://schemas.microsoft.com/office/drawing/2014/main" id="{61BA3A80-A4BF-B6AE-E6ED-05045CE776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1174321"/>
              </p:ext>
            </p:extLst>
          </p:nvPr>
        </p:nvGraphicFramePr>
        <p:xfrm>
          <a:off x="684213" y="1549400"/>
          <a:ext cx="5943600" cy="530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9328851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62362DE-7747-4D8B-99FA-8E36F0B15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25A7EA2-513C-7C69-9E1F-0399864516F7}"/>
              </a:ext>
            </a:extLst>
          </p:cNvPr>
          <p:cNvSpPr txBox="1"/>
          <p:nvPr/>
        </p:nvSpPr>
        <p:spPr>
          <a:xfrm>
            <a:off x="5135754" y="628617"/>
            <a:ext cx="6368858" cy="30289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MERCI</a:t>
            </a:r>
          </a:p>
        </p:txBody>
      </p:sp>
      <p:pic>
        <p:nvPicPr>
          <p:cNvPr id="6" name="Graphic 5" descr="Aimer">
            <a:extLst>
              <a:ext uri="{FF2B5EF4-FFF2-40B4-BE49-F238E27FC236}">
                <a16:creationId xmlns:a16="http://schemas.microsoft.com/office/drawing/2014/main" id="{2E5A16C2-6491-26F5-E217-EF8A95E7D1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6633" y="1264416"/>
            <a:ext cx="4004489" cy="4004489"/>
          </a:xfrm>
          <a:prstGeom prst="rect">
            <a:avLst/>
          </a:prstGeom>
          <a:ln w="15875">
            <a:solidFill>
              <a:srgbClr val="FFFFFF">
                <a:alpha val="40000"/>
              </a:srgbClr>
            </a:solidFill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25123E6E-F713-4254-A6BF-358CC8EC6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F690FE0-5412-4598-8AD6-769BB36E2C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4850BB6-6709-408E-BEFD-24DC5E3C2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A03B410-983E-40D8-A4EA-2BB747CB0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2B92421-6A58-4A51-AB7D-B97EA85E3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D092B0B-C6FB-4CDC-ABE8-5C817CAC69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8462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39C543-3F70-CF5D-2088-9E2FCE7D5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br>
              <a:rPr lang="fr-FR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0712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9F995FC1-7FAA-0189-9849-70E01C661A7C}"/>
              </a:ext>
            </a:extLst>
          </p:cNvPr>
          <p:cNvSpPr txBox="1"/>
          <p:nvPr/>
        </p:nvSpPr>
        <p:spPr>
          <a:xfrm>
            <a:off x="825911" y="2212258"/>
            <a:ext cx="10972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OSPF, ou Open </a:t>
            </a:r>
            <a:r>
              <a:rPr lang="fr-FR" sz="3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Shortest</a:t>
            </a:r>
            <a:r>
              <a:rPr lang="fr-FR" sz="3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Path First, est un protocole de routage à état de liens utilisé pour échanger des informations de routage au sein de réseaux IP. 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06925600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1FD5CB-20CA-0625-EC85-261407860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4693809"/>
            <a:ext cx="8534400" cy="1507067"/>
          </a:xfrm>
        </p:spPr>
        <p:txBody>
          <a:bodyPr>
            <a:noAutofit/>
          </a:bodyPr>
          <a:lstStyle/>
          <a:p>
            <a:r>
              <a:rPr lang="fr-FR" sz="4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Fonctionnement du protocole OSPF</a:t>
            </a:r>
            <a:br>
              <a:rPr lang="fr-FR" sz="4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fr-FR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166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Espace réservé du contenu 4">
            <a:extLst>
              <a:ext uri="{FF2B5EF4-FFF2-40B4-BE49-F238E27FC236}">
                <a16:creationId xmlns:a16="http://schemas.microsoft.com/office/drawing/2014/main" id="{6AA908F2-5255-72F8-C26E-BF859169DA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6655755"/>
              </p:ext>
            </p:extLst>
          </p:nvPr>
        </p:nvGraphicFramePr>
        <p:xfrm>
          <a:off x="684213" y="685800"/>
          <a:ext cx="5943600" cy="530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C695538-49E2-AD25-859E-1691598C2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sz="24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OSPF fonctionne sur la base de cinq types de messages  qui facilitent l’échange d’informations de routage entre les routeurs compatibles OSPF</a:t>
            </a:r>
            <a:endParaRPr lang="fr-FR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25555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FCF0CA-0BB5-6F48-51CC-DA094077D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4C7722-9C00-8359-C193-D9BB2B65C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4693809"/>
            <a:ext cx="8534400" cy="1507067"/>
          </a:xfrm>
        </p:spPr>
        <p:txBody>
          <a:bodyPr>
            <a:noAutofit/>
          </a:bodyPr>
          <a:lstStyle/>
          <a:p>
            <a:r>
              <a:rPr lang="fr-FR" sz="4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Avantages et inconvénients</a:t>
            </a:r>
            <a:br>
              <a:rPr lang="fr-FR" sz="44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fr-FR" sz="4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</a:br>
            <a:endParaRPr lang="fr-FR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8691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7DCD916-AD38-6482-B648-C1AEB0DACA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4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Avantages</a:t>
            </a:r>
            <a:r>
              <a:rPr lang="fr-FR" sz="4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fr-FR" sz="4400" dirty="0"/>
          </a:p>
        </p:txBody>
      </p:sp>
      <p:graphicFrame>
        <p:nvGraphicFramePr>
          <p:cNvPr id="8" name="Espace réservé du contenu 7">
            <a:extLst>
              <a:ext uri="{FF2B5EF4-FFF2-40B4-BE49-F238E27FC236}">
                <a16:creationId xmlns:a16="http://schemas.microsoft.com/office/drawing/2014/main" id="{5FDFD280-0302-911B-CEDC-837BBBC9EBE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39921641"/>
              </p:ext>
            </p:extLst>
          </p:nvPr>
        </p:nvGraphicFramePr>
        <p:xfrm>
          <a:off x="684213" y="1269999"/>
          <a:ext cx="4937125" cy="41131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7249257-7239-E51E-1907-1CC448251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sz="4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Inconvénients</a:t>
            </a:r>
            <a:endParaRPr lang="fr-FR" sz="4400" dirty="0"/>
          </a:p>
        </p:txBody>
      </p:sp>
      <p:graphicFrame>
        <p:nvGraphicFramePr>
          <p:cNvPr id="11" name="Espace réservé du contenu 10">
            <a:extLst>
              <a:ext uri="{FF2B5EF4-FFF2-40B4-BE49-F238E27FC236}">
                <a16:creationId xmlns:a16="http://schemas.microsoft.com/office/drawing/2014/main" id="{14151D7F-1B8B-8B1F-A73A-56F3CD530969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197998935"/>
              </p:ext>
            </p:extLst>
          </p:nvPr>
        </p:nvGraphicFramePr>
        <p:xfrm>
          <a:off x="5807075" y="1262062"/>
          <a:ext cx="4929188" cy="42833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090428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10D5B5-6153-FFED-0360-D2AA49B15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BA9865-5EDA-E94F-9EAB-3091A7888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703" y="4693809"/>
            <a:ext cx="8534400" cy="1507067"/>
          </a:xfrm>
        </p:spPr>
        <p:txBody>
          <a:bodyPr>
            <a:noAutofit/>
          </a:bodyPr>
          <a:lstStyle/>
          <a:p>
            <a:pPr marL="457200" lvl="1">
              <a:lnSpc>
                <a:spcPct val="107000"/>
              </a:lnSpc>
              <a:spcAft>
                <a:spcPts val="800"/>
              </a:spcAft>
            </a:pPr>
            <a:r>
              <a:rPr lang="fr-FR" sz="4400" b="1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Implémentation</a:t>
            </a:r>
            <a:endParaRPr lang="fr-FR" sz="4400" dirty="0">
              <a:solidFill>
                <a:schemeClr val="tx1"/>
              </a:solidFill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409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6D666C-E4CA-1763-EB25-D4EA400867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E82E9CBE-E717-5111-6851-B29E65A12F22}"/>
              </a:ext>
            </a:extLst>
          </p:cNvPr>
          <p:cNvSpPr txBox="1"/>
          <p:nvPr/>
        </p:nvSpPr>
        <p:spPr>
          <a:xfrm>
            <a:off x="825911" y="2212258"/>
            <a:ext cx="10972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La planification est cruciale. Déterminez les routeurs à inclure, les interfaces concernées, et la structure des zones pour optimiser la diffusion des routes et minimiser les LSA (Link-State </a:t>
            </a:r>
            <a:r>
              <a:rPr lang="fr-FR" sz="3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Advertisements</a:t>
            </a:r>
            <a:r>
              <a:rPr lang="fr-FR" sz="3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) inutiles.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55211336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Secteur">
  <a:themeElements>
    <a:clrScheme name="Secteu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eu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eu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9D6562F872BB4F9D8FDE3F8537E448" ma:contentTypeVersion="9" ma:contentTypeDescription="Crée un document." ma:contentTypeScope="" ma:versionID="261a2a3d7181618c12ebafff06c177aa">
  <xsd:schema xmlns:xsd="http://www.w3.org/2001/XMLSchema" xmlns:xs="http://www.w3.org/2001/XMLSchema" xmlns:p="http://schemas.microsoft.com/office/2006/metadata/properties" xmlns:ns3="33fb94d2-dbc9-4659-a0b4-05b1e18da176" xmlns:ns4="3da4e384-07ef-4616-9311-0ed64da6ebcf" targetNamespace="http://schemas.microsoft.com/office/2006/metadata/properties" ma:root="true" ma:fieldsID="44eef3214144bc8359ffd078c37b50a0" ns3:_="" ns4:_="">
    <xsd:import namespace="33fb94d2-dbc9-4659-a0b4-05b1e18da176"/>
    <xsd:import namespace="3da4e384-07ef-4616-9311-0ed64da6ebc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fb94d2-dbc9-4659-a0b4-05b1e18da17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a4e384-07ef-4616-9311-0ed64da6ebcf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3fb94d2-dbc9-4659-a0b4-05b1e18da176" xsi:nil="true"/>
  </documentManagement>
</p:properties>
</file>

<file path=customXml/itemProps1.xml><?xml version="1.0" encoding="utf-8"?>
<ds:datastoreItem xmlns:ds="http://schemas.openxmlformats.org/officeDocument/2006/customXml" ds:itemID="{8EB9CB2C-34F5-43CE-8142-29EA5C6B8F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fb94d2-dbc9-4659-a0b4-05b1e18da176"/>
    <ds:schemaRef ds:uri="3da4e384-07ef-4616-9311-0ed64da6eb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EEDA1A-6907-4B0A-9C38-BF79248780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61DE0C-7676-4D74-BC37-BB2427829A61}">
  <ds:schemaRefs>
    <ds:schemaRef ds:uri="3da4e384-07ef-4616-9311-0ed64da6ebcf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33fb94d2-dbc9-4659-a0b4-05b1e18da176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47</TotalTime>
  <Words>377</Words>
  <Application>Microsoft Office PowerPoint</Application>
  <PresentationFormat>Grand écran</PresentationFormat>
  <Paragraphs>44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5" baseType="lpstr">
      <vt:lpstr>Aptos</vt:lpstr>
      <vt:lpstr>Aptos Display</vt:lpstr>
      <vt:lpstr>Arial</vt:lpstr>
      <vt:lpstr>Century Gothic</vt:lpstr>
      <vt:lpstr>Courier New</vt:lpstr>
      <vt:lpstr>Symbol</vt:lpstr>
      <vt:lpstr>Wingdings 3</vt:lpstr>
      <vt:lpstr>Secteur</vt:lpstr>
      <vt:lpstr>RAPPORT : Analyse et mise en œuvre du protocole OSPF</vt:lpstr>
      <vt:lpstr>Introduction </vt:lpstr>
      <vt:lpstr>Présentation PowerPoint</vt:lpstr>
      <vt:lpstr>Fonctionnement du protocole OSPF </vt:lpstr>
      <vt:lpstr>Présentation PowerPoint</vt:lpstr>
      <vt:lpstr>Avantages et inconvénients  </vt:lpstr>
      <vt:lpstr>Présentation PowerPoint</vt:lpstr>
      <vt:lpstr>Implémentation</vt:lpstr>
      <vt:lpstr>Présentation PowerPoint</vt:lpstr>
      <vt:lpstr>Étude de cas / Exemple de configuration</vt:lpstr>
      <vt:lpstr>Présentation PowerPoint</vt:lpstr>
      <vt:lpstr>Présentation PowerPoint</vt:lpstr>
      <vt:lpstr>Présentation PowerPoint</vt:lpstr>
      <vt:lpstr>Conclusion et Recommandations</vt:lpstr>
      <vt:lpstr>Présentation PowerPoint</vt:lpstr>
      <vt:lpstr>Recommandations pour une meilleure pratique :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Axel Joel Loa</dc:creator>
  <cp:lastModifiedBy>Axel Joel Loa</cp:lastModifiedBy>
  <cp:revision>1</cp:revision>
  <dcterms:created xsi:type="dcterms:W3CDTF">2025-02-06T19:52:30Z</dcterms:created>
  <dcterms:modified xsi:type="dcterms:W3CDTF">2025-02-06T20:39:38Z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0x010100129D6562F872BB4F9D8FDE3F8537E448</vt:lpwstr>
  </property>
</Properties>
</file>

<file path=docProps/thumbnail.jpeg>
</file>